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94" r:id="rId3"/>
    <p:sldId id="293" r:id="rId4"/>
    <p:sldId id="257" r:id="rId5"/>
    <p:sldId id="273"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D8D64CA1-883F-4076-8E1F-FE61BE3B6ECF}">
          <p14:sldIdLst>
            <p14:sldId id="256"/>
            <p14:sldId id="294"/>
            <p14:sldId id="293"/>
            <p14:sldId id="257"/>
          </p14:sldIdLst>
        </p14:section>
        <p14:section name="Sección sin título" id="{F124A712-BA30-49E4-9EA0-5328969A5860}">
          <p14:sldIdLst>
            <p14:sldId id="273"/>
          </p14:sldIdLst>
        </p14:section>
        <p14:section name="Sección sin título" id="{176A1A2B-8D40-4888-B05B-866FF034DFDF}">
          <p14:sldIdLst>
            <p14:sldId id="274"/>
          </p14:sldIdLst>
        </p14:section>
        <p14:section name="Sección sin título" id="{17AAC098-ACE0-4914-BD8E-91A9F61CA82C}">
          <p14:sldIdLst>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Lst>
    </p:ext>
    <p:ext uri="{EFAFB233-063F-42B5-8137-9DF3F51BA10A}">
      <p15:sldGuideLst xmlns:p15="http://schemas.microsoft.com/office/powerpoint/2012/main">
        <p15:guide id="1" orient="horz" pos="2160" userDrawn="1">
          <p15:clr>
            <a:srgbClr val="A4A3A4"/>
          </p15:clr>
        </p15:guide>
        <p15:guide id="2" orient="horz" pos="2260" userDrawn="1">
          <p15:clr>
            <a:srgbClr val="A4A3A4"/>
          </p15:clr>
        </p15:guide>
        <p15:guide id="3"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O GOMEZ RIVERA" initials="AG" lastIdx="1" clrIdx="0">
    <p:extLst>
      <p:ext uri="{19B8F6BF-5375-455C-9EA6-DF929625EA0E}">
        <p15:presenceInfo xmlns:p15="http://schemas.microsoft.com/office/powerpoint/2012/main" userId="fe66e5b9de698b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474" y="108"/>
      </p:cViewPr>
      <p:guideLst>
        <p:guide orient="horz" pos="2160"/>
        <p:guide orient="horz" pos="22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E705A2-2ABE-483C-BCC2-A5E2EBCBE55E}" type="datetimeFigureOut">
              <a:rPr lang="es-ES" smtClean="0"/>
              <a:t>09/12/2024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519400-6211-4A50-ACA3-BB9EB149130D}" type="slidenum">
              <a:rPr lang="es-ES" smtClean="0"/>
              <a:t>‹Nº›</a:t>
            </a:fld>
            <a:endParaRPr lang="es-ES"/>
          </a:p>
        </p:txBody>
      </p:sp>
    </p:spTree>
    <p:extLst>
      <p:ext uri="{BB962C8B-B14F-4D97-AF65-F5344CB8AC3E}">
        <p14:creationId xmlns:p14="http://schemas.microsoft.com/office/powerpoint/2010/main" val="4252115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D519400-6211-4A50-ACA3-BB9EB149130D}" type="slidenum">
              <a:rPr lang="es-ES" smtClean="0"/>
              <a:t>17</a:t>
            </a:fld>
            <a:endParaRPr lang="es-ES"/>
          </a:p>
        </p:txBody>
      </p:sp>
    </p:spTree>
    <p:extLst>
      <p:ext uri="{BB962C8B-B14F-4D97-AF65-F5344CB8AC3E}">
        <p14:creationId xmlns:p14="http://schemas.microsoft.com/office/powerpoint/2010/main" val="2059506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36AB4E-D159-F255-FE4D-7435B7AC01C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0CD6BB7-51E8-B24B-3D5D-794A9A1380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ECF883CD-09EE-479A-616A-D97465439D2C}"/>
              </a:ext>
            </a:extLst>
          </p:cNvPr>
          <p:cNvSpPr>
            <a:spLocks noGrp="1"/>
          </p:cNvSpPr>
          <p:nvPr>
            <p:ph type="dt" sz="half" idx="10"/>
          </p:nvPr>
        </p:nvSpPr>
        <p:spPr/>
        <p:txBody>
          <a:bodyPr/>
          <a:lstStyle/>
          <a:p>
            <a:fld id="{3247CAB5-7526-48E8-AE54-573DE70E8723}" type="datetimeFigureOut">
              <a:rPr lang="es-ES" smtClean="0"/>
              <a:t>09/12/2024</a:t>
            </a:fld>
            <a:endParaRPr lang="es-ES"/>
          </a:p>
        </p:txBody>
      </p:sp>
      <p:sp>
        <p:nvSpPr>
          <p:cNvPr id="5" name="Marcador de pie de página 4">
            <a:extLst>
              <a:ext uri="{FF2B5EF4-FFF2-40B4-BE49-F238E27FC236}">
                <a16:creationId xmlns:a16="http://schemas.microsoft.com/office/drawing/2014/main" id="{9A9C9925-9EDA-FFF0-322A-0D0B512C4C6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87533A1-6B98-DD7B-BAA5-108FC09FBAE9}"/>
              </a:ext>
            </a:extLst>
          </p:cNvPr>
          <p:cNvSpPr>
            <a:spLocks noGrp="1"/>
          </p:cNvSpPr>
          <p:nvPr>
            <p:ph type="sldNum" sz="quarter" idx="12"/>
          </p:nvPr>
        </p:nvSpPr>
        <p:spPr/>
        <p:txBody>
          <a:bodyPr/>
          <a:lstStyle/>
          <a:p>
            <a:fld id="{8A8032F5-A027-403D-B2B3-E62E8AB983D0}" type="slidenum">
              <a:rPr lang="es-ES" smtClean="0"/>
              <a:t>‹Nº›</a:t>
            </a:fld>
            <a:endParaRPr lang="es-ES"/>
          </a:p>
        </p:txBody>
      </p:sp>
    </p:spTree>
    <p:extLst>
      <p:ext uri="{BB962C8B-B14F-4D97-AF65-F5344CB8AC3E}">
        <p14:creationId xmlns:p14="http://schemas.microsoft.com/office/powerpoint/2010/main" val="3753158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095296-376B-03ED-5E27-3594450F2441}"/>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1D2FF63-6305-281F-BEAF-23EFAB55672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965FDCF-954A-EB2C-ED02-D64D67EF2D03}"/>
              </a:ext>
            </a:extLst>
          </p:cNvPr>
          <p:cNvSpPr>
            <a:spLocks noGrp="1"/>
          </p:cNvSpPr>
          <p:nvPr>
            <p:ph type="dt" sz="half" idx="10"/>
          </p:nvPr>
        </p:nvSpPr>
        <p:spPr/>
        <p:txBody>
          <a:bodyPr/>
          <a:lstStyle/>
          <a:p>
            <a:fld id="{3247CAB5-7526-48E8-AE54-573DE70E8723}" type="datetimeFigureOut">
              <a:rPr lang="es-ES" smtClean="0"/>
              <a:t>09/12/2024</a:t>
            </a:fld>
            <a:endParaRPr lang="es-ES"/>
          </a:p>
        </p:txBody>
      </p:sp>
      <p:sp>
        <p:nvSpPr>
          <p:cNvPr id="5" name="Marcador de pie de página 4">
            <a:extLst>
              <a:ext uri="{FF2B5EF4-FFF2-40B4-BE49-F238E27FC236}">
                <a16:creationId xmlns:a16="http://schemas.microsoft.com/office/drawing/2014/main" id="{8B0DA1A5-AB56-D775-2AA5-99C609EBED1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8E10EC4-9805-BF5A-4184-FE2FE6D58F75}"/>
              </a:ext>
            </a:extLst>
          </p:cNvPr>
          <p:cNvSpPr>
            <a:spLocks noGrp="1"/>
          </p:cNvSpPr>
          <p:nvPr>
            <p:ph type="sldNum" sz="quarter" idx="12"/>
          </p:nvPr>
        </p:nvSpPr>
        <p:spPr/>
        <p:txBody>
          <a:bodyPr/>
          <a:lstStyle/>
          <a:p>
            <a:fld id="{8A8032F5-A027-403D-B2B3-E62E8AB983D0}" type="slidenum">
              <a:rPr lang="es-ES" smtClean="0"/>
              <a:t>‹Nº›</a:t>
            </a:fld>
            <a:endParaRPr lang="es-ES"/>
          </a:p>
        </p:txBody>
      </p:sp>
    </p:spTree>
    <p:extLst>
      <p:ext uri="{BB962C8B-B14F-4D97-AF65-F5344CB8AC3E}">
        <p14:creationId xmlns:p14="http://schemas.microsoft.com/office/powerpoint/2010/main" val="1427678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365B848-20B5-486B-D288-C226076F970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B6F20A6-46C2-D6C8-F7C9-870A21581FA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466659E-5787-7D54-50FE-4AC962A7394C}"/>
              </a:ext>
            </a:extLst>
          </p:cNvPr>
          <p:cNvSpPr>
            <a:spLocks noGrp="1"/>
          </p:cNvSpPr>
          <p:nvPr>
            <p:ph type="dt" sz="half" idx="10"/>
          </p:nvPr>
        </p:nvSpPr>
        <p:spPr/>
        <p:txBody>
          <a:bodyPr/>
          <a:lstStyle/>
          <a:p>
            <a:fld id="{3247CAB5-7526-48E8-AE54-573DE70E8723}" type="datetimeFigureOut">
              <a:rPr lang="es-ES" smtClean="0"/>
              <a:t>09/12/2024</a:t>
            </a:fld>
            <a:endParaRPr lang="es-ES"/>
          </a:p>
        </p:txBody>
      </p:sp>
      <p:sp>
        <p:nvSpPr>
          <p:cNvPr id="5" name="Marcador de pie de página 4">
            <a:extLst>
              <a:ext uri="{FF2B5EF4-FFF2-40B4-BE49-F238E27FC236}">
                <a16:creationId xmlns:a16="http://schemas.microsoft.com/office/drawing/2014/main" id="{13BF69D8-047A-22AD-E5A5-7E02BF64AF2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15C7558-0F9F-C2DF-929E-ED0B17AECF7A}"/>
              </a:ext>
            </a:extLst>
          </p:cNvPr>
          <p:cNvSpPr>
            <a:spLocks noGrp="1"/>
          </p:cNvSpPr>
          <p:nvPr>
            <p:ph type="sldNum" sz="quarter" idx="12"/>
          </p:nvPr>
        </p:nvSpPr>
        <p:spPr/>
        <p:txBody>
          <a:bodyPr/>
          <a:lstStyle/>
          <a:p>
            <a:fld id="{8A8032F5-A027-403D-B2B3-E62E8AB983D0}" type="slidenum">
              <a:rPr lang="es-ES" smtClean="0"/>
              <a:t>‹Nº›</a:t>
            </a:fld>
            <a:endParaRPr lang="es-ES"/>
          </a:p>
        </p:txBody>
      </p:sp>
    </p:spTree>
    <p:extLst>
      <p:ext uri="{BB962C8B-B14F-4D97-AF65-F5344CB8AC3E}">
        <p14:creationId xmlns:p14="http://schemas.microsoft.com/office/powerpoint/2010/main" val="364319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6E7F83-6F69-090C-F3FF-DFC3962A60E2}"/>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50FAC56-FD7C-FE6C-CDEA-0093B95EFD7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0BE11C0-2794-697F-914C-E9FF551A8026}"/>
              </a:ext>
            </a:extLst>
          </p:cNvPr>
          <p:cNvSpPr>
            <a:spLocks noGrp="1"/>
          </p:cNvSpPr>
          <p:nvPr>
            <p:ph type="dt" sz="half" idx="10"/>
          </p:nvPr>
        </p:nvSpPr>
        <p:spPr/>
        <p:txBody>
          <a:bodyPr/>
          <a:lstStyle/>
          <a:p>
            <a:fld id="{3247CAB5-7526-48E8-AE54-573DE70E8723}" type="datetimeFigureOut">
              <a:rPr lang="es-ES" smtClean="0"/>
              <a:t>09/12/2024</a:t>
            </a:fld>
            <a:endParaRPr lang="es-ES"/>
          </a:p>
        </p:txBody>
      </p:sp>
      <p:sp>
        <p:nvSpPr>
          <p:cNvPr id="5" name="Marcador de pie de página 4">
            <a:extLst>
              <a:ext uri="{FF2B5EF4-FFF2-40B4-BE49-F238E27FC236}">
                <a16:creationId xmlns:a16="http://schemas.microsoft.com/office/drawing/2014/main" id="{79E70CC9-0556-6454-804A-8737AA7030F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4483F88-5989-B2E9-C631-59D09FAF614C}"/>
              </a:ext>
            </a:extLst>
          </p:cNvPr>
          <p:cNvSpPr>
            <a:spLocks noGrp="1"/>
          </p:cNvSpPr>
          <p:nvPr>
            <p:ph type="sldNum" sz="quarter" idx="12"/>
          </p:nvPr>
        </p:nvSpPr>
        <p:spPr/>
        <p:txBody>
          <a:bodyPr/>
          <a:lstStyle/>
          <a:p>
            <a:fld id="{8A8032F5-A027-403D-B2B3-E62E8AB983D0}" type="slidenum">
              <a:rPr lang="es-ES" smtClean="0"/>
              <a:t>‹Nº›</a:t>
            </a:fld>
            <a:endParaRPr lang="es-ES"/>
          </a:p>
        </p:txBody>
      </p:sp>
    </p:spTree>
    <p:extLst>
      <p:ext uri="{BB962C8B-B14F-4D97-AF65-F5344CB8AC3E}">
        <p14:creationId xmlns:p14="http://schemas.microsoft.com/office/powerpoint/2010/main" val="2855121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8EA5D-E8D2-108E-9475-FC33EBE0AD5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A9BBE940-52FE-492F-4304-DB4294F2BF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FE7A3C6-307E-BEFC-B6D6-86577D526C9B}"/>
              </a:ext>
            </a:extLst>
          </p:cNvPr>
          <p:cNvSpPr>
            <a:spLocks noGrp="1"/>
          </p:cNvSpPr>
          <p:nvPr>
            <p:ph type="dt" sz="half" idx="10"/>
          </p:nvPr>
        </p:nvSpPr>
        <p:spPr/>
        <p:txBody>
          <a:bodyPr/>
          <a:lstStyle/>
          <a:p>
            <a:fld id="{3247CAB5-7526-48E8-AE54-573DE70E8723}" type="datetimeFigureOut">
              <a:rPr lang="es-ES" smtClean="0"/>
              <a:t>09/12/2024</a:t>
            </a:fld>
            <a:endParaRPr lang="es-ES"/>
          </a:p>
        </p:txBody>
      </p:sp>
      <p:sp>
        <p:nvSpPr>
          <p:cNvPr id="5" name="Marcador de pie de página 4">
            <a:extLst>
              <a:ext uri="{FF2B5EF4-FFF2-40B4-BE49-F238E27FC236}">
                <a16:creationId xmlns:a16="http://schemas.microsoft.com/office/drawing/2014/main" id="{DDEA3A22-7EAE-8D36-5639-45EECE6867E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F095633-29AE-49D4-805C-0D3B503AF272}"/>
              </a:ext>
            </a:extLst>
          </p:cNvPr>
          <p:cNvSpPr>
            <a:spLocks noGrp="1"/>
          </p:cNvSpPr>
          <p:nvPr>
            <p:ph type="sldNum" sz="quarter" idx="12"/>
          </p:nvPr>
        </p:nvSpPr>
        <p:spPr/>
        <p:txBody>
          <a:bodyPr/>
          <a:lstStyle/>
          <a:p>
            <a:fld id="{8A8032F5-A027-403D-B2B3-E62E8AB983D0}" type="slidenum">
              <a:rPr lang="es-ES" smtClean="0"/>
              <a:t>‹Nº›</a:t>
            </a:fld>
            <a:endParaRPr lang="es-ES"/>
          </a:p>
        </p:txBody>
      </p:sp>
    </p:spTree>
    <p:extLst>
      <p:ext uri="{BB962C8B-B14F-4D97-AF65-F5344CB8AC3E}">
        <p14:creationId xmlns:p14="http://schemas.microsoft.com/office/powerpoint/2010/main" val="889409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48D824-001A-FC3E-67F1-8317BF1E891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B05C570-036A-D13D-960A-EB2E1F4D3A3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D35597F-D179-A3E8-619B-9FEE8EAD41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DB110DA-887E-6605-573A-93A68561B000}"/>
              </a:ext>
            </a:extLst>
          </p:cNvPr>
          <p:cNvSpPr>
            <a:spLocks noGrp="1"/>
          </p:cNvSpPr>
          <p:nvPr>
            <p:ph type="dt" sz="half" idx="10"/>
          </p:nvPr>
        </p:nvSpPr>
        <p:spPr/>
        <p:txBody>
          <a:bodyPr/>
          <a:lstStyle/>
          <a:p>
            <a:fld id="{3247CAB5-7526-48E8-AE54-573DE70E8723}" type="datetimeFigureOut">
              <a:rPr lang="es-ES" smtClean="0"/>
              <a:t>09/12/2024</a:t>
            </a:fld>
            <a:endParaRPr lang="es-ES"/>
          </a:p>
        </p:txBody>
      </p:sp>
      <p:sp>
        <p:nvSpPr>
          <p:cNvPr id="6" name="Marcador de pie de página 5">
            <a:extLst>
              <a:ext uri="{FF2B5EF4-FFF2-40B4-BE49-F238E27FC236}">
                <a16:creationId xmlns:a16="http://schemas.microsoft.com/office/drawing/2014/main" id="{0D53DA50-2257-DB0D-8BB5-145D1B07260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F29B165-8859-7E01-D59D-18EDE2F8DE23}"/>
              </a:ext>
            </a:extLst>
          </p:cNvPr>
          <p:cNvSpPr>
            <a:spLocks noGrp="1"/>
          </p:cNvSpPr>
          <p:nvPr>
            <p:ph type="sldNum" sz="quarter" idx="12"/>
          </p:nvPr>
        </p:nvSpPr>
        <p:spPr/>
        <p:txBody>
          <a:bodyPr/>
          <a:lstStyle/>
          <a:p>
            <a:fld id="{8A8032F5-A027-403D-B2B3-E62E8AB983D0}" type="slidenum">
              <a:rPr lang="es-ES" smtClean="0"/>
              <a:t>‹Nº›</a:t>
            </a:fld>
            <a:endParaRPr lang="es-ES"/>
          </a:p>
        </p:txBody>
      </p:sp>
    </p:spTree>
    <p:extLst>
      <p:ext uri="{BB962C8B-B14F-4D97-AF65-F5344CB8AC3E}">
        <p14:creationId xmlns:p14="http://schemas.microsoft.com/office/powerpoint/2010/main" val="401384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5A9CC9-560A-F02F-88DF-806347E3F994}"/>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4FB55B9-F806-CCC0-CEDA-6B38B68717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97829FF-5ED3-0FB9-5CC5-899B76796E1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6EB3BFC2-1041-A600-113B-16FC814C76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B7255CA-34C3-CB0A-FC22-EFF50998D65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544CD6F5-E83A-632D-0335-F32CD2751099}"/>
              </a:ext>
            </a:extLst>
          </p:cNvPr>
          <p:cNvSpPr>
            <a:spLocks noGrp="1"/>
          </p:cNvSpPr>
          <p:nvPr>
            <p:ph type="dt" sz="half" idx="10"/>
          </p:nvPr>
        </p:nvSpPr>
        <p:spPr/>
        <p:txBody>
          <a:bodyPr/>
          <a:lstStyle/>
          <a:p>
            <a:fld id="{3247CAB5-7526-48E8-AE54-573DE70E8723}" type="datetimeFigureOut">
              <a:rPr lang="es-ES" smtClean="0"/>
              <a:t>09/12/2024</a:t>
            </a:fld>
            <a:endParaRPr lang="es-ES"/>
          </a:p>
        </p:txBody>
      </p:sp>
      <p:sp>
        <p:nvSpPr>
          <p:cNvPr id="8" name="Marcador de pie de página 7">
            <a:extLst>
              <a:ext uri="{FF2B5EF4-FFF2-40B4-BE49-F238E27FC236}">
                <a16:creationId xmlns:a16="http://schemas.microsoft.com/office/drawing/2014/main" id="{06977AC4-985A-2BAB-F131-96B21BC0AA91}"/>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35A748AB-B6BB-DE5D-8360-C44D40C68F68}"/>
              </a:ext>
            </a:extLst>
          </p:cNvPr>
          <p:cNvSpPr>
            <a:spLocks noGrp="1"/>
          </p:cNvSpPr>
          <p:nvPr>
            <p:ph type="sldNum" sz="quarter" idx="12"/>
          </p:nvPr>
        </p:nvSpPr>
        <p:spPr/>
        <p:txBody>
          <a:bodyPr/>
          <a:lstStyle/>
          <a:p>
            <a:fld id="{8A8032F5-A027-403D-B2B3-E62E8AB983D0}" type="slidenum">
              <a:rPr lang="es-ES" smtClean="0"/>
              <a:t>‹Nº›</a:t>
            </a:fld>
            <a:endParaRPr lang="es-ES"/>
          </a:p>
        </p:txBody>
      </p:sp>
    </p:spTree>
    <p:extLst>
      <p:ext uri="{BB962C8B-B14F-4D97-AF65-F5344CB8AC3E}">
        <p14:creationId xmlns:p14="http://schemas.microsoft.com/office/powerpoint/2010/main" val="370217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357C19-10C1-0E72-4C05-E01F6850C57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3B92CB6-0117-7DC6-7062-DD4D3673C643}"/>
              </a:ext>
            </a:extLst>
          </p:cNvPr>
          <p:cNvSpPr>
            <a:spLocks noGrp="1"/>
          </p:cNvSpPr>
          <p:nvPr>
            <p:ph type="dt" sz="half" idx="10"/>
          </p:nvPr>
        </p:nvSpPr>
        <p:spPr/>
        <p:txBody>
          <a:bodyPr/>
          <a:lstStyle/>
          <a:p>
            <a:fld id="{3247CAB5-7526-48E8-AE54-573DE70E8723}" type="datetimeFigureOut">
              <a:rPr lang="es-ES" smtClean="0"/>
              <a:t>09/12/2024</a:t>
            </a:fld>
            <a:endParaRPr lang="es-ES"/>
          </a:p>
        </p:txBody>
      </p:sp>
      <p:sp>
        <p:nvSpPr>
          <p:cNvPr id="4" name="Marcador de pie de página 3">
            <a:extLst>
              <a:ext uri="{FF2B5EF4-FFF2-40B4-BE49-F238E27FC236}">
                <a16:creationId xmlns:a16="http://schemas.microsoft.com/office/drawing/2014/main" id="{8AD99B45-6D09-CA71-F1B4-2A374A1CE3C5}"/>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554280A-95D0-D9D7-2E19-D16F50DC4FE0}"/>
              </a:ext>
            </a:extLst>
          </p:cNvPr>
          <p:cNvSpPr>
            <a:spLocks noGrp="1"/>
          </p:cNvSpPr>
          <p:nvPr>
            <p:ph type="sldNum" sz="quarter" idx="12"/>
          </p:nvPr>
        </p:nvSpPr>
        <p:spPr/>
        <p:txBody>
          <a:bodyPr/>
          <a:lstStyle/>
          <a:p>
            <a:fld id="{8A8032F5-A027-403D-B2B3-E62E8AB983D0}" type="slidenum">
              <a:rPr lang="es-ES" smtClean="0"/>
              <a:t>‹Nº›</a:t>
            </a:fld>
            <a:endParaRPr lang="es-ES"/>
          </a:p>
        </p:txBody>
      </p:sp>
    </p:spTree>
    <p:extLst>
      <p:ext uri="{BB962C8B-B14F-4D97-AF65-F5344CB8AC3E}">
        <p14:creationId xmlns:p14="http://schemas.microsoft.com/office/powerpoint/2010/main" val="543503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B21A224-194B-A063-B553-8EF9D48F79A8}"/>
              </a:ext>
            </a:extLst>
          </p:cNvPr>
          <p:cNvSpPr>
            <a:spLocks noGrp="1"/>
          </p:cNvSpPr>
          <p:nvPr>
            <p:ph type="dt" sz="half" idx="10"/>
          </p:nvPr>
        </p:nvSpPr>
        <p:spPr/>
        <p:txBody>
          <a:bodyPr/>
          <a:lstStyle/>
          <a:p>
            <a:fld id="{3247CAB5-7526-48E8-AE54-573DE70E8723}" type="datetimeFigureOut">
              <a:rPr lang="es-ES" smtClean="0"/>
              <a:t>09/12/2024</a:t>
            </a:fld>
            <a:endParaRPr lang="es-ES"/>
          </a:p>
        </p:txBody>
      </p:sp>
      <p:sp>
        <p:nvSpPr>
          <p:cNvPr id="3" name="Marcador de pie de página 2">
            <a:extLst>
              <a:ext uri="{FF2B5EF4-FFF2-40B4-BE49-F238E27FC236}">
                <a16:creationId xmlns:a16="http://schemas.microsoft.com/office/drawing/2014/main" id="{05EBA205-848F-4D0B-8856-E2E4EB169E8B}"/>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C3A0AC03-6EC7-D277-4471-E23DC01A442B}"/>
              </a:ext>
            </a:extLst>
          </p:cNvPr>
          <p:cNvSpPr>
            <a:spLocks noGrp="1"/>
          </p:cNvSpPr>
          <p:nvPr>
            <p:ph type="sldNum" sz="quarter" idx="12"/>
          </p:nvPr>
        </p:nvSpPr>
        <p:spPr/>
        <p:txBody>
          <a:bodyPr/>
          <a:lstStyle/>
          <a:p>
            <a:fld id="{8A8032F5-A027-403D-B2B3-E62E8AB983D0}" type="slidenum">
              <a:rPr lang="es-ES" smtClean="0"/>
              <a:t>‹Nº›</a:t>
            </a:fld>
            <a:endParaRPr lang="es-ES"/>
          </a:p>
        </p:txBody>
      </p:sp>
    </p:spTree>
    <p:extLst>
      <p:ext uri="{BB962C8B-B14F-4D97-AF65-F5344CB8AC3E}">
        <p14:creationId xmlns:p14="http://schemas.microsoft.com/office/powerpoint/2010/main" val="583766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1E899D-38D7-A0E1-C501-609BA750D6B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095AC2D-1492-8EE1-12FE-9724787B79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D9CCC1B2-6C0B-D34C-5852-F0BB5D1C75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CC4AA2D-1C73-518D-BBAF-3B6822E403CF}"/>
              </a:ext>
            </a:extLst>
          </p:cNvPr>
          <p:cNvSpPr>
            <a:spLocks noGrp="1"/>
          </p:cNvSpPr>
          <p:nvPr>
            <p:ph type="dt" sz="half" idx="10"/>
          </p:nvPr>
        </p:nvSpPr>
        <p:spPr/>
        <p:txBody>
          <a:bodyPr/>
          <a:lstStyle/>
          <a:p>
            <a:fld id="{3247CAB5-7526-48E8-AE54-573DE70E8723}" type="datetimeFigureOut">
              <a:rPr lang="es-ES" smtClean="0"/>
              <a:t>09/12/2024</a:t>
            </a:fld>
            <a:endParaRPr lang="es-ES"/>
          </a:p>
        </p:txBody>
      </p:sp>
      <p:sp>
        <p:nvSpPr>
          <p:cNvPr id="6" name="Marcador de pie de página 5">
            <a:extLst>
              <a:ext uri="{FF2B5EF4-FFF2-40B4-BE49-F238E27FC236}">
                <a16:creationId xmlns:a16="http://schemas.microsoft.com/office/drawing/2014/main" id="{ADF39017-4DB8-A2AA-B110-9C6349CDFDE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A86E837-72D8-0A41-80E2-33078BB21C57}"/>
              </a:ext>
            </a:extLst>
          </p:cNvPr>
          <p:cNvSpPr>
            <a:spLocks noGrp="1"/>
          </p:cNvSpPr>
          <p:nvPr>
            <p:ph type="sldNum" sz="quarter" idx="12"/>
          </p:nvPr>
        </p:nvSpPr>
        <p:spPr/>
        <p:txBody>
          <a:bodyPr/>
          <a:lstStyle/>
          <a:p>
            <a:fld id="{8A8032F5-A027-403D-B2B3-E62E8AB983D0}" type="slidenum">
              <a:rPr lang="es-ES" smtClean="0"/>
              <a:t>‹Nº›</a:t>
            </a:fld>
            <a:endParaRPr lang="es-ES"/>
          </a:p>
        </p:txBody>
      </p:sp>
    </p:spTree>
    <p:extLst>
      <p:ext uri="{BB962C8B-B14F-4D97-AF65-F5344CB8AC3E}">
        <p14:creationId xmlns:p14="http://schemas.microsoft.com/office/powerpoint/2010/main" val="1216861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D00717-2528-41A5-5A3B-7E4080F78CD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77E4CEB5-3C33-7D1A-7B46-92F6F5F824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99083395-5443-27B2-4348-91371F7AA4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1D0819C-715D-08A5-BDF2-E68323599653}"/>
              </a:ext>
            </a:extLst>
          </p:cNvPr>
          <p:cNvSpPr>
            <a:spLocks noGrp="1"/>
          </p:cNvSpPr>
          <p:nvPr>
            <p:ph type="dt" sz="half" idx="10"/>
          </p:nvPr>
        </p:nvSpPr>
        <p:spPr/>
        <p:txBody>
          <a:bodyPr/>
          <a:lstStyle/>
          <a:p>
            <a:fld id="{3247CAB5-7526-48E8-AE54-573DE70E8723}" type="datetimeFigureOut">
              <a:rPr lang="es-ES" smtClean="0"/>
              <a:t>09/12/2024</a:t>
            </a:fld>
            <a:endParaRPr lang="es-ES"/>
          </a:p>
        </p:txBody>
      </p:sp>
      <p:sp>
        <p:nvSpPr>
          <p:cNvPr id="6" name="Marcador de pie de página 5">
            <a:extLst>
              <a:ext uri="{FF2B5EF4-FFF2-40B4-BE49-F238E27FC236}">
                <a16:creationId xmlns:a16="http://schemas.microsoft.com/office/drawing/2014/main" id="{BC81EF4F-E679-E604-0B54-858701117F6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FA7D064-1EED-B123-BA8B-B84884DB780F}"/>
              </a:ext>
            </a:extLst>
          </p:cNvPr>
          <p:cNvSpPr>
            <a:spLocks noGrp="1"/>
          </p:cNvSpPr>
          <p:nvPr>
            <p:ph type="sldNum" sz="quarter" idx="12"/>
          </p:nvPr>
        </p:nvSpPr>
        <p:spPr/>
        <p:txBody>
          <a:bodyPr/>
          <a:lstStyle/>
          <a:p>
            <a:fld id="{8A8032F5-A027-403D-B2B3-E62E8AB983D0}" type="slidenum">
              <a:rPr lang="es-ES" smtClean="0"/>
              <a:t>‹Nº›</a:t>
            </a:fld>
            <a:endParaRPr lang="es-ES"/>
          </a:p>
        </p:txBody>
      </p:sp>
    </p:spTree>
    <p:extLst>
      <p:ext uri="{BB962C8B-B14F-4D97-AF65-F5344CB8AC3E}">
        <p14:creationId xmlns:p14="http://schemas.microsoft.com/office/powerpoint/2010/main" val="2159506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40000">
              <a:schemeClr val="accent6">
                <a:lumMod val="40000"/>
                <a:lumOff val="60000"/>
              </a:schemeClr>
            </a:gs>
            <a:gs pos="83000">
              <a:schemeClr val="accent6">
                <a:lumMod val="60000"/>
                <a:lumOff val="40000"/>
              </a:schemeClr>
            </a:gs>
            <a:gs pos="100000">
              <a:schemeClr val="accent6">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9D1ACF4-5E1F-AE0B-8605-037FADA9C2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68F9090-795F-2AFE-84B6-86B8ED0BF0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CBB5C59-F544-B622-D0FC-CE5CCA423E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7CAB5-7526-48E8-AE54-573DE70E8723}" type="datetimeFigureOut">
              <a:rPr lang="es-ES" smtClean="0"/>
              <a:t>09/12/2024</a:t>
            </a:fld>
            <a:endParaRPr lang="es-ES"/>
          </a:p>
        </p:txBody>
      </p:sp>
      <p:sp>
        <p:nvSpPr>
          <p:cNvPr id="5" name="Marcador de pie de página 4">
            <a:extLst>
              <a:ext uri="{FF2B5EF4-FFF2-40B4-BE49-F238E27FC236}">
                <a16:creationId xmlns:a16="http://schemas.microsoft.com/office/drawing/2014/main" id="{092D0496-805A-F570-AE85-70DD12D9C0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95070CDB-4437-7C69-FAA4-3AF447ACBF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8032F5-A027-403D-B2B3-E62E8AB983D0}" type="slidenum">
              <a:rPr lang="es-ES" smtClean="0"/>
              <a:t>‹Nº›</a:t>
            </a:fld>
            <a:endParaRPr lang="es-ES"/>
          </a:p>
        </p:txBody>
      </p:sp>
    </p:spTree>
    <p:extLst>
      <p:ext uri="{BB962C8B-B14F-4D97-AF65-F5344CB8AC3E}">
        <p14:creationId xmlns:p14="http://schemas.microsoft.com/office/powerpoint/2010/main" val="2127523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ítulo 2">
            <a:extLst>
              <a:ext uri="{FF2B5EF4-FFF2-40B4-BE49-F238E27FC236}">
                <a16:creationId xmlns:a16="http://schemas.microsoft.com/office/drawing/2014/main" id="{D41B12F2-E717-2CD9-CAD9-C1AB5E288FC0}"/>
              </a:ext>
            </a:extLst>
          </p:cNvPr>
          <p:cNvSpPr txBox="1">
            <a:spLocks/>
          </p:cNvSpPr>
          <p:nvPr/>
        </p:nvSpPr>
        <p:spPr>
          <a:xfrm>
            <a:off x="426847" y="6137464"/>
            <a:ext cx="11033505" cy="4962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dirty="0"/>
              <a:t>Alejandro Gómez Rivera                                                                                                   2ºDAW                                 </a:t>
            </a:r>
          </a:p>
        </p:txBody>
      </p:sp>
      <p:sp>
        <p:nvSpPr>
          <p:cNvPr id="8" name="AutoShape 3" descr="Create a minimalist logo inspired by a fantasy theme, similar in style to the example provided. The logo should be set within a square, using a light green background. The text reads 'ElfLand' in a clean and elegant font at the center, and below it, a tagline 'Exploring the Magic of Middle-earth' written in smaller font. The text should be white, and the design should include subtle border decorations to enhance the fantasy aesthetic. The overall style should be elegant, clean, and thematic.">
            <a:extLst>
              <a:ext uri="{FF2B5EF4-FFF2-40B4-BE49-F238E27FC236}">
                <a16:creationId xmlns:a16="http://schemas.microsoft.com/office/drawing/2014/main" id="{12A3AB06-67E1-06E5-F4B3-8C9353DCA6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5" descr="Create a minimalist logo inspired by a fantasy theme, similar in style to the example provided. The logo should be set within a square, using a light green background. The text reads 'ElfLand' in a clean and elegant font at the center, and below it, a tagline 'Exploring the Magic of Middle-earth' written in smaller font. The text should be white, and the design should include subtle border decorations to enhance the fantasy aesthetic. The overall style should be elegant, clean, and thematic.">
            <a:extLst>
              <a:ext uri="{FF2B5EF4-FFF2-40B4-BE49-F238E27FC236}">
                <a16:creationId xmlns:a16="http://schemas.microsoft.com/office/drawing/2014/main" id="{320F3BE8-810F-1C50-6DE9-CBCAB8D2F385}"/>
              </a:ext>
            </a:extLst>
          </p:cNvPr>
          <p:cNvSpPr>
            <a:spLocks noChangeAspect="1" noChangeArrowheads="1"/>
          </p:cNvSpPr>
          <p:nvPr/>
        </p:nvSpPr>
        <p:spPr bwMode="auto">
          <a:xfrm>
            <a:off x="6095999" y="1531189"/>
            <a:ext cx="2202611" cy="22026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 name="Imagen 10">
            <a:extLst>
              <a:ext uri="{FF2B5EF4-FFF2-40B4-BE49-F238E27FC236}">
                <a16:creationId xmlns:a16="http://schemas.microsoft.com/office/drawing/2014/main" id="{137E9A58-AB1E-4718-B401-05A5B35C4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020" y="368069"/>
            <a:ext cx="4699958" cy="4699958"/>
          </a:xfrm>
          <a:prstGeom prst="rect">
            <a:avLst/>
          </a:prstGeom>
        </p:spPr>
      </p:pic>
    </p:spTree>
    <p:extLst>
      <p:ext uri="{BB962C8B-B14F-4D97-AF65-F5344CB8AC3E}">
        <p14:creationId xmlns:p14="http://schemas.microsoft.com/office/powerpoint/2010/main" val="4293038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2F260EAC-281F-E7DB-1DED-9453821DC7A8}"/>
              </a:ext>
            </a:extLst>
          </p:cNvPr>
          <p:cNvSpPr txBox="1"/>
          <p:nvPr/>
        </p:nvSpPr>
        <p:spPr>
          <a:xfrm>
            <a:off x="1092199" y="448733"/>
            <a:ext cx="2015067" cy="523220"/>
          </a:xfrm>
          <a:prstGeom prst="rect">
            <a:avLst/>
          </a:prstGeom>
          <a:noFill/>
        </p:spPr>
        <p:txBody>
          <a:bodyPr wrap="square" rtlCol="0">
            <a:spAutoFit/>
          </a:bodyPr>
          <a:lstStyle/>
          <a:p>
            <a:r>
              <a:rPr lang="es-ES" sz="2800" dirty="0">
                <a:latin typeface="Book Antiqua" panose="02040602050305030304" pitchFamily="18" charset="0"/>
              </a:rPr>
              <a:t>Blog</a:t>
            </a:r>
          </a:p>
        </p:txBody>
      </p:sp>
      <p:pic>
        <p:nvPicPr>
          <p:cNvPr id="8" name="Imagen 7">
            <a:extLst>
              <a:ext uri="{FF2B5EF4-FFF2-40B4-BE49-F238E27FC236}">
                <a16:creationId xmlns:a16="http://schemas.microsoft.com/office/drawing/2014/main" id="{29956A7D-FED2-4973-3B6B-F31EE71EE3E4}"/>
              </a:ext>
            </a:extLst>
          </p:cNvPr>
          <p:cNvPicPr>
            <a:picLocks noChangeAspect="1"/>
          </p:cNvPicPr>
          <p:nvPr/>
        </p:nvPicPr>
        <p:blipFill>
          <a:blip r:embed="rId2"/>
          <a:stretch>
            <a:fillRect/>
          </a:stretch>
        </p:blipFill>
        <p:spPr>
          <a:xfrm>
            <a:off x="0" y="1260450"/>
            <a:ext cx="12192000" cy="3100967"/>
          </a:xfrm>
          <a:prstGeom prst="rect">
            <a:avLst/>
          </a:prstGeom>
        </p:spPr>
      </p:pic>
      <p:sp>
        <p:nvSpPr>
          <p:cNvPr id="9" name="CuadroTexto 8">
            <a:extLst>
              <a:ext uri="{FF2B5EF4-FFF2-40B4-BE49-F238E27FC236}">
                <a16:creationId xmlns:a16="http://schemas.microsoft.com/office/drawing/2014/main" id="{21CEE74F-3289-7CD4-123E-5DCC198FEE1F}"/>
              </a:ext>
            </a:extLst>
          </p:cNvPr>
          <p:cNvSpPr txBox="1"/>
          <p:nvPr/>
        </p:nvSpPr>
        <p:spPr>
          <a:xfrm>
            <a:off x="347133" y="4885267"/>
            <a:ext cx="7382934" cy="1754326"/>
          </a:xfrm>
          <a:prstGeom prst="rect">
            <a:avLst/>
          </a:prstGeom>
          <a:noFill/>
        </p:spPr>
        <p:txBody>
          <a:bodyPr wrap="square" rtlCol="0">
            <a:spAutoFit/>
          </a:bodyPr>
          <a:lstStyle/>
          <a:p>
            <a:r>
              <a:rPr lang="es-ES" dirty="0"/>
              <a:t>Uso de:</a:t>
            </a:r>
          </a:p>
          <a:p>
            <a:pPr marL="285750" indent="-285750">
              <a:buFont typeface="Arial" panose="020B0604020202020204" pitchFamily="34" charset="0"/>
              <a:buChar char="•"/>
            </a:pPr>
            <a:r>
              <a:rPr lang="es-ES" dirty="0" err="1"/>
              <a:t>Fixed</a:t>
            </a:r>
            <a:r>
              <a:rPr lang="es-ES" dirty="0"/>
              <a:t> para fijar la cabecera</a:t>
            </a:r>
          </a:p>
          <a:p>
            <a:pPr marL="285750" indent="-285750">
              <a:buFont typeface="Arial" panose="020B0604020202020204" pitchFamily="34" charset="0"/>
              <a:buChar char="•"/>
            </a:pPr>
            <a:r>
              <a:rPr lang="es-ES" dirty="0"/>
              <a:t>Flex-col para las columnas en elementos hijos.</a:t>
            </a:r>
          </a:p>
          <a:p>
            <a:pPr marL="285750" indent="-285750">
              <a:buFont typeface="Arial" panose="020B0604020202020204" pitchFamily="34" charset="0"/>
              <a:buChar char="•"/>
            </a:pPr>
            <a:r>
              <a:rPr lang="es-ES" dirty="0"/>
              <a:t>En pantallas pequeñas flex-row para las filas.</a:t>
            </a:r>
          </a:p>
          <a:p>
            <a:pPr marL="285750" indent="-285750">
              <a:buFont typeface="Arial" panose="020B0604020202020204" pitchFamily="34" charset="0"/>
              <a:buChar char="•"/>
            </a:pPr>
            <a:r>
              <a:rPr lang="es-ES" dirty="0"/>
              <a:t>Tiene un efecto de sombreado.</a:t>
            </a:r>
          </a:p>
          <a:p>
            <a:pPr marL="285750" indent="-285750">
              <a:buFont typeface="Arial" panose="020B0604020202020204" pitchFamily="34" charset="0"/>
              <a:buChar char="•"/>
            </a:pPr>
            <a:endParaRPr lang="es-ES" dirty="0"/>
          </a:p>
        </p:txBody>
      </p:sp>
      <p:pic>
        <p:nvPicPr>
          <p:cNvPr id="11" name="Imagen 10">
            <a:extLst>
              <a:ext uri="{FF2B5EF4-FFF2-40B4-BE49-F238E27FC236}">
                <a16:creationId xmlns:a16="http://schemas.microsoft.com/office/drawing/2014/main" id="{94F6FEB5-D225-5094-6C37-835F8808F841}"/>
              </a:ext>
            </a:extLst>
          </p:cNvPr>
          <p:cNvPicPr>
            <a:picLocks noChangeAspect="1"/>
          </p:cNvPicPr>
          <p:nvPr/>
        </p:nvPicPr>
        <p:blipFill>
          <a:blip r:embed="rId3"/>
          <a:stretch>
            <a:fillRect/>
          </a:stretch>
        </p:blipFill>
        <p:spPr>
          <a:xfrm>
            <a:off x="139067" y="4385184"/>
            <a:ext cx="9069066" cy="476316"/>
          </a:xfrm>
          <a:prstGeom prst="rect">
            <a:avLst/>
          </a:prstGeom>
        </p:spPr>
      </p:pic>
      <p:pic>
        <p:nvPicPr>
          <p:cNvPr id="17" name="Imagen 16">
            <a:extLst>
              <a:ext uri="{FF2B5EF4-FFF2-40B4-BE49-F238E27FC236}">
                <a16:creationId xmlns:a16="http://schemas.microsoft.com/office/drawing/2014/main" id="{9C5105EE-F4EB-DDA3-B072-6C42900D3847}"/>
              </a:ext>
            </a:extLst>
          </p:cNvPr>
          <p:cNvPicPr>
            <a:picLocks noChangeAspect="1"/>
          </p:cNvPicPr>
          <p:nvPr/>
        </p:nvPicPr>
        <p:blipFill>
          <a:blip r:embed="rId4"/>
          <a:stretch>
            <a:fillRect/>
          </a:stretch>
        </p:blipFill>
        <p:spPr>
          <a:xfrm>
            <a:off x="2713972" y="201674"/>
            <a:ext cx="9354856" cy="914528"/>
          </a:xfrm>
          <a:prstGeom prst="rect">
            <a:avLst/>
          </a:prstGeom>
        </p:spPr>
      </p:pic>
    </p:spTree>
    <p:extLst>
      <p:ext uri="{BB962C8B-B14F-4D97-AF65-F5344CB8AC3E}">
        <p14:creationId xmlns:p14="http://schemas.microsoft.com/office/powerpoint/2010/main" val="213561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ED3C706-A648-4F38-ABE6-A632BD3AAD7B}"/>
              </a:ext>
            </a:extLst>
          </p:cNvPr>
          <p:cNvPicPr>
            <a:picLocks noChangeAspect="1"/>
          </p:cNvPicPr>
          <p:nvPr/>
        </p:nvPicPr>
        <p:blipFill>
          <a:blip r:embed="rId2"/>
          <a:stretch>
            <a:fillRect/>
          </a:stretch>
        </p:blipFill>
        <p:spPr>
          <a:xfrm>
            <a:off x="0" y="4222243"/>
            <a:ext cx="12192000" cy="2635757"/>
          </a:xfrm>
          <a:prstGeom prst="rect">
            <a:avLst/>
          </a:prstGeom>
        </p:spPr>
      </p:pic>
      <p:pic>
        <p:nvPicPr>
          <p:cNvPr id="7" name="Imagen 6">
            <a:extLst>
              <a:ext uri="{FF2B5EF4-FFF2-40B4-BE49-F238E27FC236}">
                <a16:creationId xmlns:a16="http://schemas.microsoft.com/office/drawing/2014/main" id="{7533442D-889F-4392-72C2-D78CA03B91CD}"/>
              </a:ext>
            </a:extLst>
          </p:cNvPr>
          <p:cNvPicPr>
            <a:picLocks noChangeAspect="1"/>
          </p:cNvPicPr>
          <p:nvPr/>
        </p:nvPicPr>
        <p:blipFill>
          <a:blip r:embed="rId3"/>
          <a:stretch>
            <a:fillRect/>
          </a:stretch>
        </p:blipFill>
        <p:spPr>
          <a:xfrm>
            <a:off x="5918199" y="1632027"/>
            <a:ext cx="6125699" cy="2258638"/>
          </a:xfrm>
          <a:prstGeom prst="rect">
            <a:avLst/>
          </a:prstGeom>
        </p:spPr>
      </p:pic>
      <p:sp>
        <p:nvSpPr>
          <p:cNvPr id="8" name="CuadroTexto 7">
            <a:extLst>
              <a:ext uri="{FF2B5EF4-FFF2-40B4-BE49-F238E27FC236}">
                <a16:creationId xmlns:a16="http://schemas.microsoft.com/office/drawing/2014/main" id="{7FEF966D-F362-29C4-EC33-4F41C2B489AF}"/>
              </a:ext>
            </a:extLst>
          </p:cNvPr>
          <p:cNvSpPr txBox="1"/>
          <p:nvPr/>
        </p:nvSpPr>
        <p:spPr>
          <a:xfrm>
            <a:off x="254000" y="2967335"/>
            <a:ext cx="5359400" cy="923330"/>
          </a:xfrm>
          <a:prstGeom prst="rect">
            <a:avLst/>
          </a:prstGeom>
          <a:noFill/>
        </p:spPr>
        <p:txBody>
          <a:bodyPr wrap="square" rtlCol="0">
            <a:spAutoFit/>
          </a:bodyPr>
          <a:lstStyle/>
          <a:p>
            <a:r>
              <a:rPr lang="es-ES" dirty="0">
                <a:latin typeface="Californian FB" panose="0207040306080B030204" pitchFamily="18" charset="0"/>
              </a:rPr>
              <a:t>Flex ítems-center para alinear los el buscador</a:t>
            </a:r>
          </a:p>
          <a:p>
            <a:r>
              <a:rPr lang="es-ES" dirty="0" err="1">
                <a:latin typeface="Californian FB" panose="0207040306080B030204" pitchFamily="18" charset="0"/>
              </a:rPr>
              <a:t>Hover</a:t>
            </a:r>
            <a:r>
              <a:rPr lang="es-ES" dirty="0">
                <a:latin typeface="Californian FB" panose="0207040306080B030204" pitchFamily="18" charset="0"/>
              </a:rPr>
              <a:t> para un aumento de las fichas</a:t>
            </a:r>
            <a:r>
              <a:rPr lang="es-ES" dirty="0">
                <a:latin typeface="Book Antiqua" panose="02040602050305030304" pitchFamily="18" charset="0"/>
              </a:rPr>
              <a:t>.</a:t>
            </a:r>
          </a:p>
          <a:p>
            <a:endParaRPr lang="es-ES" dirty="0"/>
          </a:p>
        </p:txBody>
      </p:sp>
      <p:sp>
        <p:nvSpPr>
          <p:cNvPr id="9" name="CuadroTexto 8">
            <a:extLst>
              <a:ext uri="{FF2B5EF4-FFF2-40B4-BE49-F238E27FC236}">
                <a16:creationId xmlns:a16="http://schemas.microsoft.com/office/drawing/2014/main" id="{F3FBD7E3-728B-93CD-7E0F-8BFA016D43A7}"/>
              </a:ext>
            </a:extLst>
          </p:cNvPr>
          <p:cNvSpPr txBox="1"/>
          <p:nvPr/>
        </p:nvSpPr>
        <p:spPr>
          <a:xfrm>
            <a:off x="770466" y="457200"/>
            <a:ext cx="3513667" cy="461665"/>
          </a:xfrm>
          <a:prstGeom prst="rect">
            <a:avLst/>
          </a:prstGeom>
          <a:noFill/>
        </p:spPr>
        <p:txBody>
          <a:bodyPr wrap="square" rtlCol="0">
            <a:spAutoFit/>
          </a:bodyPr>
          <a:lstStyle/>
          <a:p>
            <a:r>
              <a:rPr lang="es-ES" sz="2400" dirty="0">
                <a:latin typeface="Book Antiqua" panose="02040602050305030304" pitchFamily="18" charset="0"/>
              </a:rPr>
              <a:t>Comentarios populares</a:t>
            </a:r>
          </a:p>
        </p:txBody>
      </p:sp>
    </p:spTree>
    <p:extLst>
      <p:ext uri="{BB962C8B-B14F-4D97-AF65-F5344CB8AC3E}">
        <p14:creationId xmlns:p14="http://schemas.microsoft.com/office/powerpoint/2010/main" val="3969135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F7FD1D4-3807-D817-BF8D-7D8E4E1A89AA}"/>
              </a:ext>
            </a:extLst>
          </p:cNvPr>
          <p:cNvPicPr>
            <a:picLocks noChangeAspect="1"/>
          </p:cNvPicPr>
          <p:nvPr/>
        </p:nvPicPr>
        <p:blipFill>
          <a:blip r:embed="rId2"/>
          <a:stretch>
            <a:fillRect/>
          </a:stretch>
        </p:blipFill>
        <p:spPr>
          <a:xfrm>
            <a:off x="0" y="5388543"/>
            <a:ext cx="12192000" cy="1469457"/>
          </a:xfrm>
          <a:prstGeom prst="rect">
            <a:avLst/>
          </a:prstGeom>
        </p:spPr>
      </p:pic>
      <p:sp>
        <p:nvSpPr>
          <p:cNvPr id="4" name="CuadroTexto 3">
            <a:extLst>
              <a:ext uri="{FF2B5EF4-FFF2-40B4-BE49-F238E27FC236}">
                <a16:creationId xmlns:a16="http://schemas.microsoft.com/office/drawing/2014/main" id="{239C0DA0-6462-BDAC-83DD-486BE8DDE98D}"/>
              </a:ext>
            </a:extLst>
          </p:cNvPr>
          <p:cNvSpPr txBox="1"/>
          <p:nvPr/>
        </p:nvSpPr>
        <p:spPr>
          <a:xfrm>
            <a:off x="414867" y="440267"/>
            <a:ext cx="3064933" cy="461665"/>
          </a:xfrm>
          <a:prstGeom prst="rect">
            <a:avLst/>
          </a:prstGeom>
          <a:noFill/>
        </p:spPr>
        <p:txBody>
          <a:bodyPr wrap="square" rtlCol="0">
            <a:spAutoFit/>
          </a:bodyPr>
          <a:lstStyle/>
          <a:p>
            <a:r>
              <a:rPr lang="es-ES" sz="2400" dirty="0">
                <a:latin typeface="Book Antiqua" panose="02040602050305030304" pitchFamily="18" charset="0"/>
              </a:rPr>
              <a:t>Pie de pagina</a:t>
            </a:r>
          </a:p>
        </p:txBody>
      </p:sp>
      <p:sp>
        <p:nvSpPr>
          <p:cNvPr id="7" name="CuadroTexto 6">
            <a:extLst>
              <a:ext uri="{FF2B5EF4-FFF2-40B4-BE49-F238E27FC236}">
                <a16:creationId xmlns:a16="http://schemas.microsoft.com/office/drawing/2014/main" id="{3493837C-2F8F-D09C-58A6-6CE5E4D0E11F}"/>
              </a:ext>
            </a:extLst>
          </p:cNvPr>
          <p:cNvSpPr txBox="1"/>
          <p:nvPr/>
        </p:nvSpPr>
        <p:spPr>
          <a:xfrm>
            <a:off x="6874933" y="1244011"/>
            <a:ext cx="4809066" cy="923330"/>
          </a:xfrm>
          <a:prstGeom prst="rect">
            <a:avLst/>
          </a:prstGeom>
          <a:noFill/>
        </p:spPr>
        <p:txBody>
          <a:bodyPr wrap="square" rtlCol="0">
            <a:spAutoFit/>
          </a:bodyPr>
          <a:lstStyle/>
          <a:p>
            <a:r>
              <a:rPr lang="es-ES" dirty="0"/>
              <a:t>Uso de :</a:t>
            </a:r>
          </a:p>
          <a:p>
            <a:pPr marL="285750" indent="-285750">
              <a:buFont typeface="Arial" panose="020B0604020202020204" pitchFamily="34" charset="0"/>
              <a:buChar char="•"/>
            </a:pPr>
            <a:r>
              <a:rPr lang="es-ES" dirty="0"/>
              <a:t>flex-</a:t>
            </a:r>
            <a:r>
              <a:rPr lang="es-ES" dirty="0" err="1"/>
              <a:t>grow</a:t>
            </a:r>
            <a:r>
              <a:rPr lang="es-ES" dirty="0"/>
              <a:t> para aumentar el contenedor.</a:t>
            </a:r>
          </a:p>
          <a:p>
            <a:pPr marL="285750" indent="-285750">
              <a:buFont typeface="Arial" panose="020B0604020202020204" pitchFamily="34" charset="0"/>
              <a:buChar char="•"/>
            </a:pPr>
            <a:r>
              <a:rPr lang="es-ES" dirty="0"/>
              <a:t>Max-w-</a:t>
            </a:r>
            <a:r>
              <a:rPr lang="es-ES" dirty="0" err="1"/>
              <a:t>xs</a:t>
            </a:r>
            <a:r>
              <a:rPr lang="es-ES" dirty="0"/>
              <a:t> para limitar el ancho.</a:t>
            </a:r>
          </a:p>
        </p:txBody>
      </p:sp>
      <p:pic>
        <p:nvPicPr>
          <p:cNvPr id="13" name="Imagen 12">
            <a:extLst>
              <a:ext uri="{FF2B5EF4-FFF2-40B4-BE49-F238E27FC236}">
                <a16:creationId xmlns:a16="http://schemas.microsoft.com/office/drawing/2014/main" id="{CB40852A-4EC1-1474-0AD0-FD97919686AB}"/>
              </a:ext>
            </a:extLst>
          </p:cNvPr>
          <p:cNvPicPr>
            <a:picLocks noChangeAspect="1"/>
          </p:cNvPicPr>
          <p:nvPr/>
        </p:nvPicPr>
        <p:blipFill>
          <a:blip r:embed="rId3"/>
          <a:stretch>
            <a:fillRect/>
          </a:stretch>
        </p:blipFill>
        <p:spPr>
          <a:xfrm>
            <a:off x="397934" y="1319498"/>
            <a:ext cx="4696480" cy="847843"/>
          </a:xfrm>
          <a:prstGeom prst="rect">
            <a:avLst/>
          </a:prstGeom>
        </p:spPr>
      </p:pic>
    </p:spTree>
    <p:extLst>
      <p:ext uri="{BB962C8B-B14F-4D97-AF65-F5344CB8AC3E}">
        <p14:creationId xmlns:p14="http://schemas.microsoft.com/office/powerpoint/2010/main" val="2203912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4035CAA-BB67-A6A0-4076-3F0A446FA6D3}"/>
              </a:ext>
            </a:extLst>
          </p:cNvPr>
          <p:cNvPicPr>
            <a:picLocks noChangeAspect="1"/>
          </p:cNvPicPr>
          <p:nvPr/>
        </p:nvPicPr>
        <p:blipFill>
          <a:blip r:embed="rId2"/>
          <a:stretch>
            <a:fillRect/>
          </a:stretch>
        </p:blipFill>
        <p:spPr>
          <a:xfrm>
            <a:off x="0" y="2243666"/>
            <a:ext cx="7073973" cy="4538133"/>
          </a:xfrm>
          <a:prstGeom prst="rect">
            <a:avLst/>
          </a:prstGeom>
        </p:spPr>
      </p:pic>
      <p:sp>
        <p:nvSpPr>
          <p:cNvPr id="4" name="CuadroTexto 3">
            <a:extLst>
              <a:ext uri="{FF2B5EF4-FFF2-40B4-BE49-F238E27FC236}">
                <a16:creationId xmlns:a16="http://schemas.microsoft.com/office/drawing/2014/main" id="{1BBCC418-8215-2F4D-081F-1C2C320C6E90}"/>
              </a:ext>
            </a:extLst>
          </p:cNvPr>
          <p:cNvSpPr txBox="1"/>
          <p:nvPr/>
        </p:nvSpPr>
        <p:spPr>
          <a:xfrm>
            <a:off x="397933" y="389467"/>
            <a:ext cx="5207000" cy="461665"/>
          </a:xfrm>
          <a:prstGeom prst="rect">
            <a:avLst/>
          </a:prstGeom>
          <a:noFill/>
        </p:spPr>
        <p:txBody>
          <a:bodyPr wrap="square" rtlCol="0">
            <a:spAutoFit/>
          </a:bodyPr>
          <a:lstStyle/>
          <a:p>
            <a:r>
              <a:rPr lang="es-ES" sz="2400" dirty="0">
                <a:latin typeface="Book Antiqua" panose="02040602050305030304" pitchFamily="18" charset="0"/>
              </a:rPr>
              <a:t>Articulo</a:t>
            </a:r>
          </a:p>
        </p:txBody>
      </p:sp>
      <p:pic>
        <p:nvPicPr>
          <p:cNvPr id="6" name="Imagen 5">
            <a:extLst>
              <a:ext uri="{FF2B5EF4-FFF2-40B4-BE49-F238E27FC236}">
                <a16:creationId xmlns:a16="http://schemas.microsoft.com/office/drawing/2014/main" id="{F99E935C-7E4A-44A1-E098-AEF8CF4A5206}"/>
              </a:ext>
            </a:extLst>
          </p:cNvPr>
          <p:cNvPicPr>
            <a:picLocks noChangeAspect="1"/>
          </p:cNvPicPr>
          <p:nvPr/>
        </p:nvPicPr>
        <p:blipFill>
          <a:blip r:embed="rId3"/>
          <a:stretch>
            <a:fillRect/>
          </a:stretch>
        </p:blipFill>
        <p:spPr>
          <a:xfrm>
            <a:off x="1100348" y="1146104"/>
            <a:ext cx="4572638" cy="1009791"/>
          </a:xfrm>
          <a:prstGeom prst="rect">
            <a:avLst/>
          </a:prstGeom>
        </p:spPr>
      </p:pic>
      <p:sp>
        <p:nvSpPr>
          <p:cNvPr id="7" name="CuadroTexto 6">
            <a:extLst>
              <a:ext uri="{FF2B5EF4-FFF2-40B4-BE49-F238E27FC236}">
                <a16:creationId xmlns:a16="http://schemas.microsoft.com/office/drawing/2014/main" id="{90DC23EA-4CC2-3EDB-BFF3-C5BEA061E5CA}"/>
              </a:ext>
            </a:extLst>
          </p:cNvPr>
          <p:cNvSpPr txBox="1"/>
          <p:nvPr/>
        </p:nvSpPr>
        <p:spPr>
          <a:xfrm>
            <a:off x="7552267" y="1146104"/>
            <a:ext cx="4199466" cy="2862322"/>
          </a:xfrm>
          <a:prstGeom prst="rect">
            <a:avLst/>
          </a:prstGeom>
          <a:noFill/>
        </p:spPr>
        <p:txBody>
          <a:bodyPr wrap="square" rtlCol="0">
            <a:spAutoFit/>
          </a:bodyPr>
          <a:lstStyle/>
          <a:p>
            <a:pPr marL="285750" indent="-285750">
              <a:buFont typeface="Arial" panose="020B0604020202020204" pitchFamily="34" charset="0"/>
              <a:buChar char="•"/>
            </a:pPr>
            <a:r>
              <a:rPr lang="es-ES" dirty="0"/>
              <a:t>Aquí Busco que el lector lo primero que vea sea la imagen y luego vaya a leer el contenido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Uso de :</a:t>
            </a:r>
          </a:p>
          <a:p>
            <a:pPr marL="742950" lvl="1" indent="-285750">
              <a:buFont typeface="Arial" panose="020B0604020202020204" pitchFamily="34" charset="0"/>
              <a:buChar char="•"/>
            </a:pPr>
            <a:r>
              <a:rPr lang="es-ES" dirty="0"/>
              <a:t>Container para Centra el contenido horizontalmente y establece un ancho máximo.</a:t>
            </a:r>
          </a:p>
          <a:p>
            <a:pPr marL="285750" indent="-285750">
              <a:buFont typeface="Arial" panose="020B0604020202020204" pitchFamily="34" charset="0"/>
              <a:buChar char="•"/>
            </a:pPr>
            <a:endParaRPr lang="es-ES" dirty="0"/>
          </a:p>
          <a:p>
            <a:endParaRPr lang="es-ES" dirty="0"/>
          </a:p>
        </p:txBody>
      </p:sp>
    </p:spTree>
    <p:extLst>
      <p:ext uri="{BB962C8B-B14F-4D97-AF65-F5344CB8AC3E}">
        <p14:creationId xmlns:p14="http://schemas.microsoft.com/office/powerpoint/2010/main" val="3413826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637AF1E-F90F-9B1A-4135-A1B40C15D7BA}"/>
              </a:ext>
            </a:extLst>
          </p:cNvPr>
          <p:cNvPicPr>
            <a:picLocks noChangeAspect="1"/>
          </p:cNvPicPr>
          <p:nvPr/>
        </p:nvPicPr>
        <p:blipFill>
          <a:blip r:embed="rId2"/>
          <a:stretch>
            <a:fillRect/>
          </a:stretch>
        </p:blipFill>
        <p:spPr>
          <a:xfrm>
            <a:off x="76430" y="1304650"/>
            <a:ext cx="11869806" cy="3943900"/>
          </a:xfrm>
          <a:prstGeom prst="rect">
            <a:avLst/>
          </a:prstGeom>
        </p:spPr>
      </p:pic>
      <p:sp>
        <p:nvSpPr>
          <p:cNvPr id="4" name="CuadroTexto 3">
            <a:extLst>
              <a:ext uri="{FF2B5EF4-FFF2-40B4-BE49-F238E27FC236}">
                <a16:creationId xmlns:a16="http://schemas.microsoft.com/office/drawing/2014/main" id="{2F5337D5-754C-A78D-E8E3-0B949494247B}"/>
              </a:ext>
            </a:extLst>
          </p:cNvPr>
          <p:cNvSpPr txBox="1"/>
          <p:nvPr/>
        </p:nvSpPr>
        <p:spPr>
          <a:xfrm>
            <a:off x="271164" y="262097"/>
            <a:ext cx="5393267" cy="646331"/>
          </a:xfrm>
          <a:prstGeom prst="rect">
            <a:avLst/>
          </a:prstGeom>
          <a:noFill/>
        </p:spPr>
        <p:txBody>
          <a:bodyPr wrap="square" rtlCol="0">
            <a:spAutoFit/>
          </a:bodyPr>
          <a:lstStyle/>
          <a:p>
            <a:r>
              <a:rPr lang="es-ES" dirty="0"/>
              <a:t>Para que la gente pueda interactuar  pueda poner su nombre y un comentario al articulo escrito.</a:t>
            </a:r>
          </a:p>
        </p:txBody>
      </p:sp>
      <p:pic>
        <p:nvPicPr>
          <p:cNvPr id="6" name="Imagen 5">
            <a:extLst>
              <a:ext uri="{FF2B5EF4-FFF2-40B4-BE49-F238E27FC236}">
                <a16:creationId xmlns:a16="http://schemas.microsoft.com/office/drawing/2014/main" id="{F7EDB241-0C07-5ADA-D2C2-D64519A31348}"/>
              </a:ext>
            </a:extLst>
          </p:cNvPr>
          <p:cNvPicPr>
            <a:picLocks noChangeAspect="1"/>
          </p:cNvPicPr>
          <p:nvPr/>
        </p:nvPicPr>
        <p:blipFill>
          <a:blip r:embed="rId3"/>
          <a:stretch>
            <a:fillRect/>
          </a:stretch>
        </p:blipFill>
        <p:spPr>
          <a:xfrm>
            <a:off x="4969933" y="5520157"/>
            <a:ext cx="6827812" cy="752580"/>
          </a:xfrm>
          <a:prstGeom prst="rect">
            <a:avLst/>
          </a:prstGeom>
        </p:spPr>
      </p:pic>
      <p:sp>
        <p:nvSpPr>
          <p:cNvPr id="7" name="CuadroTexto 6">
            <a:extLst>
              <a:ext uri="{FF2B5EF4-FFF2-40B4-BE49-F238E27FC236}">
                <a16:creationId xmlns:a16="http://schemas.microsoft.com/office/drawing/2014/main" id="{D2BAB953-139F-2482-9115-85672B05CE53}"/>
              </a:ext>
            </a:extLst>
          </p:cNvPr>
          <p:cNvSpPr txBox="1"/>
          <p:nvPr/>
        </p:nvSpPr>
        <p:spPr>
          <a:xfrm>
            <a:off x="271164" y="5520157"/>
            <a:ext cx="4698769" cy="923330"/>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Californian FB" panose="0207040306080B030204" pitchFamily="18" charset="0"/>
              </a:rPr>
              <a:t>Recomendaciones con titulo en negrita.</a:t>
            </a:r>
          </a:p>
          <a:p>
            <a:pPr marL="285750" indent="-285750">
              <a:buFont typeface="Arial" panose="020B0604020202020204" pitchFamily="34" charset="0"/>
              <a:buChar char="•"/>
            </a:pPr>
            <a:r>
              <a:rPr lang="es-ES" dirty="0">
                <a:latin typeface="Californian FB" panose="0207040306080B030204" pitchFamily="18" charset="0"/>
              </a:rPr>
              <a:t>Uso de </a:t>
            </a:r>
            <a:r>
              <a:rPr lang="es-ES" dirty="0" err="1">
                <a:latin typeface="Californian FB" panose="0207040306080B030204" pitchFamily="18" charset="0"/>
              </a:rPr>
              <a:t>grid</a:t>
            </a:r>
            <a:r>
              <a:rPr lang="es-ES" dirty="0">
                <a:latin typeface="Californian FB" panose="0207040306080B030204" pitchFamily="18" charset="0"/>
              </a:rPr>
              <a:t> con una columna.</a:t>
            </a:r>
          </a:p>
          <a:p>
            <a:pPr marL="285750" indent="-285750">
              <a:buFont typeface="Arial" panose="020B0604020202020204" pitchFamily="34" charset="0"/>
              <a:buChar char="•"/>
            </a:pPr>
            <a:r>
              <a:rPr lang="es-ES" dirty="0">
                <a:latin typeface="Californian FB" panose="0207040306080B030204" pitchFamily="18" charset="0"/>
              </a:rPr>
              <a:t>Pantalla pequeña en fila de dos.</a:t>
            </a:r>
          </a:p>
        </p:txBody>
      </p:sp>
    </p:spTree>
    <p:extLst>
      <p:ext uri="{BB962C8B-B14F-4D97-AF65-F5344CB8AC3E}">
        <p14:creationId xmlns:p14="http://schemas.microsoft.com/office/powerpoint/2010/main" val="101007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A5ED7AA-1868-F3B6-5A02-DC9FB16092AB}"/>
              </a:ext>
            </a:extLst>
          </p:cNvPr>
          <p:cNvPicPr>
            <a:picLocks noChangeAspect="1"/>
          </p:cNvPicPr>
          <p:nvPr/>
        </p:nvPicPr>
        <p:blipFill>
          <a:blip r:embed="rId2"/>
          <a:stretch>
            <a:fillRect/>
          </a:stretch>
        </p:blipFill>
        <p:spPr>
          <a:xfrm>
            <a:off x="5710690" y="508217"/>
            <a:ext cx="6091843" cy="3149570"/>
          </a:xfrm>
          <a:prstGeom prst="rect">
            <a:avLst/>
          </a:prstGeom>
        </p:spPr>
      </p:pic>
      <p:pic>
        <p:nvPicPr>
          <p:cNvPr id="5" name="Imagen 4">
            <a:extLst>
              <a:ext uri="{FF2B5EF4-FFF2-40B4-BE49-F238E27FC236}">
                <a16:creationId xmlns:a16="http://schemas.microsoft.com/office/drawing/2014/main" id="{253DA044-54A8-AB49-5CD4-C00A10D46A7C}"/>
              </a:ext>
            </a:extLst>
          </p:cNvPr>
          <p:cNvPicPr>
            <a:picLocks noChangeAspect="1"/>
          </p:cNvPicPr>
          <p:nvPr/>
        </p:nvPicPr>
        <p:blipFill>
          <a:blip r:embed="rId3"/>
          <a:stretch>
            <a:fillRect/>
          </a:stretch>
        </p:blipFill>
        <p:spPr>
          <a:xfrm>
            <a:off x="2228572" y="4025809"/>
            <a:ext cx="9573961" cy="1295581"/>
          </a:xfrm>
          <a:prstGeom prst="rect">
            <a:avLst/>
          </a:prstGeom>
        </p:spPr>
      </p:pic>
      <p:sp>
        <p:nvSpPr>
          <p:cNvPr id="6" name="CuadroTexto 5">
            <a:extLst>
              <a:ext uri="{FF2B5EF4-FFF2-40B4-BE49-F238E27FC236}">
                <a16:creationId xmlns:a16="http://schemas.microsoft.com/office/drawing/2014/main" id="{1F6A85EE-5511-2CF4-AEEF-36A4FF4D3D08}"/>
              </a:ext>
            </a:extLst>
          </p:cNvPr>
          <p:cNvSpPr txBox="1"/>
          <p:nvPr/>
        </p:nvSpPr>
        <p:spPr>
          <a:xfrm>
            <a:off x="635000" y="660400"/>
            <a:ext cx="1168400" cy="461665"/>
          </a:xfrm>
          <a:prstGeom prst="rect">
            <a:avLst/>
          </a:prstGeom>
          <a:noFill/>
        </p:spPr>
        <p:txBody>
          <a:bodyPr wrap="square" rtlCol="0">
            <a:spAutoFit/>
          </a:bodyPr>
          <a:lstStyle/>
          <a:p>
            <a:r>
              <a:rPr lang="es-ES" sz="2400" dirty="0">
                <a:latin typeface="Book Antiqua" panose="02040602050305030304" pitchFamily="18" charset="0"/>
              </a:rPr>
              <a:t>Autor</a:t>
            </a:r>
          </a:p>
        </p:txBody>
      </p:sp>
      <p:sp>
        <p:nvSpPr>
          <p:cNvPr id="7" name="CuadroTexto 6">
            <a:extLst>
              <a:ext uri="{FF2B5EF4-FFF2-40B4-BE49-F238E27FC236}">
                <a16:creationId xmlns:a16="http://schemas.microsoft.com/office/drawing/2014/main" id="{61A64A5E-6687-69F1-AC04-6F4CF8332865}"/>
              </a:ext>
            </a:extLst>
          </p:cNvPr>
          <p:cNvSpPr txBox="1"/>
          <p:nvPr/>
        </p:nvSpPr>
        <p:spPr>
          <a:xfrm>
            <a:off x="448733" y="1490133"/>
            <a:ext cx="5096934" cy="3139321"/>
          </a:xfrm>
          <a:prstGeom prst="rect">
            <a:avLst/>
          </a:prstGeom>
          <a:noFill/>
        </p:spPr>
        <p:txBody>
          <a:bodyPr wrap="square" rtlCol="0">
            <a:spAutoFit/>
          </a:bodyPr>
          <a:lstStyle/>
          <a:p>
            <a:r>
              <a:rPr lang="es-ES" dirty="0"/>
              <a:t>Uso de:</a:t>
            </a:r>
          </a:p>
          <a:p>
            <a:pPr marL="742950" lvl="1" indent="-285750">
              <a:buFont typeface="Arial" panose="020B0604020202020204" pitchFamily="34" charset="0"/>
              <a:buChar char="•"/>
            </a:pPr>
            <a:r>
              <a:rPr lang="es-ES" dirty="0"/>
              <a:t> flex-</a:t>
            </a:r>
            <a:r>
              <a:rPr lang="es-ES" dirty="0" err="1"/>
              <a:t>grow</a:t>
            </a:r>
            <a:r>
              <a:rPr lang="es-ES" dirty="0"/>
              <a:t> para ocupar todo el espacio.</a:t>
            </a:r>
          </a:p>
          <a:p>
            <a:pPr marL="742950" lvl="1" indent="-285750">
              <a:buFont typeface="Arial" panose="020B0604020202020204" pitchFamily="34" charset="0"/>
              <a:buChar char="•"/>
            </a:pPr>
            <a:r>
              <a:rPr lang="es-ES" dirty="0"/>
              <a:t>Max-w-6x1 para limitar el ancho.</a:t>
            </a:r>
          </a:p>
          <a:p>
            <a:pPr marL="742950" lvl="1" indent="-285750">
              <a:buFont typeface="Arial" panose="020B0604020202020204" pitchFamily="34" charset="0"/>
              <a:buChar char="•"/>
            </a:pPr>
            <a:r>
              <a:rPr lang="es-ES" dirty="0" err="1"/>
              <a:t>items</a:t>
            </a:r>
            <a:r>
              <a:rPr lang="es-ES" dirty="0"/>
              <a:t>-center para alinear elementos hijos al centro.</a:t>
            </a:r>
          </a:p>
          <a:p>
            <a:pPr marL="742950" lvl="1" indent="-285750">
              <a:buFont typeface="Arial" panose="020B0604020202020204" pitchFamily="34" charset="0"/>
              <a:buChar char="•"/>
            </a:pPr>
            <a:r>
              <a:rPr lang="es-ES" dirty="0" err="1"/>
              <a:t>lg:items-start</a:t>
            </a:r>
            <a:r>
              <a:rPr lang="es-ES" dirty="0"/>
              <a:t> para alinear los elementos al inicio.</a:t>
            </a:r>
          </a:p>
          <a:p>
            <a:pPr marL="742950" lvl="1" indent="-285750">
              <a:buFont typeface="Arial" panose="020B0604020202020204" pitchFamily="34" charset="0"/>
              <a:buChar char="•"/>
            </a:pPr>
            <a:r>
              <a:rPr lang="es-ES" dirty="0"/>
              <a:t>lg:space-x-8 para espacios.</a:t>
            </a:r>
          </a:p>
          <a:p>
            <a:pPr marL="742950" lvl="1"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endParaRPr lang="es-ES" dirty="0"/>
          </a:p>
        </p:txBody>
      </p:sp>
    </p:spTree>
    <p:extLst>
      <p:ext uri="{BB962C8B-B14F-4D97-AF65-F5344CB8AC3E}">
        <p14:creationId xmlns:p14="http://schemas.microsoft.com/office/powerpoint/2010/main" val="2308489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831FD7C-4184-5F37-EDB8-2B4E1DE8FB56}"/>
              </a:ext>
            </a:extLst>
          </p:cNvPr>
          <p:cNvSpPr txBox="1"/>
          <p:nvPr/>
        </p:nvSpPr>
        <p:spPr>
          <a:xfrm>
            <a:off x="508000" y="347133"/>
            <a:ext cx="3183467" cy="369332"/>
          </a:xfrm>
          <a:prstGeom prst="rect">
            <a:avLst/>
          </a:prstGeom>
          <a:noFill/>
        </p:spPr>
        <p:txBody>
          <a:bodyPr wrap="square" rtlCol="0">
            <a:spAutoFit/>
          </a:bodyPr>
          <a:lstStyle/>
          <a:p>
            <a:r>
              <a:rPr lang="es-ES" dirty="0"/>
              <a:t>Tienda</a:t>
            </a:r>
          </a:p>
        </p:txBody>
      </p:sp>
      <p:pic>
        <p:nvPicPr>
          <p:cNvPr id="4" name="Imagen 3">
            <a:extLst>
              <a:ext uri="{FF2B5EF4-FFF2-40B4-BE49-F238E27FC236}">
                <a16:creationId xmlns:a16="http://schemas.microsoft.com/office/drawing/2014/main" id="{05E9457B-1E26-C907-651D-D2FE47126927}"/>
              </a:ext>
            </a:extLst>
          </p:cNvPr>
          <p:cNvPicPr>
            <a:picLocks noChangeAspect="1"/>
          </p:cNvPicPr>
          <p:nvPr/>
        </p:nvPicPr>
        <p:blipFill>
          <a:blip r:embed="rId2"/>
          <a:stretch>
            <a:fillRect/>
          </a:stretch>
        </p:blipFill>
        <p:spPr>
          <a:xfrm>
            <a:off x="5740160" y="0"/>
            <a:ext cx="6451839" cy="5858933"/>
          </a:xfrm>
          <a:prstGeom prst="rect">
            <a:avLst/>
          </a:prstGeom>
        </p:spPr>
      </p:pic>
      <p:sp>
        <p:nvSpPr>
          <p:cNvPr id="5" name="CuadroTexto 4">
            <a:extLst>
              <a:ext uri="{FF2B5EF4-FFF2-40B4-BE49-F238E27FC236}">
                <a16:creationId xmlns:a16="http://schemas.microsoft.com/office/drawing/2014/main" id="{A04B2A5D-1BEA-BC54-9DF3-1B3B9F928ED5}"/>
              </a:ext>
            </a:extLst>
          </p:cNvPr>
          <p:cNvSpPr txBox="1"/>
          <p:nvPr/>
        </p:nvSpPr>
        <p:spPr>
          <a:xfrm>
            <a:off x="93133" y="1244600"/>
            <a:ext cx="4368800" cy="3416320"/>
          </a:xfrm>
          <a:prstGeom prst="rect">
            <a:avLst/>
          </a:prstGeom>
          <a:noFill/>
        </p:spPr>
        <p:txBody>
          <a:bodyPr wrap="square" rtlCol="0">
            <a:spAutoFit/>
          </a:bodyPr>
          <a:lstStyle/>
          <a:p>
            <a:r>
              <a:rPr lang="es-ES" dirty="0"/>
              <a:t>Uso de Bootstrap</a:t>
            </a:r>
          </a:p>
          <a:p>
            <a:pPr marL="285750" indent="-285750">
              <a:buFont typeface="Arial" panose="020B0604020202020204" pitchFamily="34" charset="0"/>
              <a:buChar char="•"/>
            </a:pPr>
            <a:r>
              <a:rPr lang="es-ES" dirty="0"/>
              <a:t>Es un diseño en el que quiero enganchar al comprador con solo productos.</a:t>
            </a:r>
          </a:p>
          <a:p>
            <a:pPr marL="285750" indent="-285750">
              <a:buFont typeface="Arial" panose="020B0604020202020204" pitchFamily="34" charset="0"/>
              <a:buChar char="•"/>
            </a:pPr>
            <a:r>
              <a:rPr lang="es-ES" dirty="0"/>
              <a:t>Container para ajustar la barra en el centro.</a:t>
            </a:r>
          </a:p>
          <a:p>
            <a:pPr marL="285750" indent="-285750">
              <a:buFont typeface="Arial" panose="020B0604020202020204" pitchFamily="34" charset="0"/>
              <a:buChar char="•"/>
            </a:pPr>
            <a:r>
              <a:rPr lang="es-ES" dirty="0"/>
              <a:t>Input-</a:t>
            </a:r>
            <a:r>
              <a:rPr lang="es-ES" dirty="0" err="1"/>
              <a:t>group</a:t>
            </a:r>
            <a:r>
              <a:rPr lang="es-ES" dirty="0"/>
              <a:t> agrupa el los botones botón y la búsqueda.</a:t>
            </a:r>
          </a:p>
          <a:p>
            <a:pPr marL="285750" indent="-285750">
              <a:buFont typeface="Arial" panose="020B0604020202020204" pitchFamily="34" charset="0"/>
              <a:buChar char="•"/>
            </a:pPr>
            <a:r>
              <a:rPr lang="es-ES" dirty="0" err="1"/>
              <a:t>btn</a:t>
            </a:r>
            <a:r>
              <a:rPr lang="es-ES" dirty="0"/>
              <a:t> </a:t>
            </a:r>
            <a:r>
              <a:rPr lang="es-ES" dirty="0" err="1"/>
              <a:t>btn-secondary</a:t>
            </a:r>
            <a:r>
              <a:rPr lang="es-ES" dirty="0"/>
              <a:t> </a:t>
            </a:r>
            <a:r>
              <a:rPr lang="es-ES" dirty="0" err="1"/>
              <a:t>dropdown-toggle</a:t>
            </a:r>
            <a:r>
              <a:rPr lang="es-ES" dirty="0"/>
              <a:t> para el desplegable.</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p:txBody>
      </p:sp>
      <p:pic>
        <p:nvPicPr>
          <p:cNvPr id="7" name="Imagen 6">
            <a:extLst>
              <a:ext uri="{FF2B5EF4-FFF2-40B4-BE49-F238E27FC236}">
                <a16:creationId xmlns:a16="http://schemas.microsoft.com/office/drawing/2014/main" id="{25FA2E79-0E8B-D895-C2E6-5F43256AB2AB}"/>
              </a:ext>
            </a:extLst>
          </p:cNvPr>
          <p:cNvPicPr>
            <a:picLocks noChangeAspect="1"/>
          </p:cNvPicPr>
          <p:nvPr/>
        </p:nvPicPr>
        <p:blipFill>
          <a:blip r:embed="rId3"/>
          <a:stretch>
            <a:fillRect/>
          </a:stretch>
        </p:blipFill>
        <p:spPr>
          <a:xfrm>
            <a:off x="203200" y="4081059"/>
            <a:ext cx="5375469" cy="1804406"/>
          </a:xfrm>
          <a:prstGeom prst="rect">
            <a:avLst/>
          </a:prstGeom>
        </p:spPr>
      </p:pic>
    </p:spTree>
    <p:extLst>
      <p:ext uri="{BB962C8B-B14F-4D97-AF65-F5344CB8AC3E}">
        <p14:creationId xmlns:p14="http://schemas.microsoft.com/office/powerpoint/2010/main" val="1631194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088E43B-E262-C62E-29F4-501CE0F72841}"/>
              </a:ext>
            </a:extLst>
          </p:cNvPr>
          <p:cNvPicPr>
            <a:picLocks noChangeAspect="1"/>
          </p:cNvPicPr>
          <p:nvPr/>
        </p:nvPicPr>
        <p:blipFill>
          <a:blip r:embed="rId3"/>
          <a:stretch>
            <a:fillRect/>
          </a:stretch>
        </p:blipFill>
        <p:spPr>
          <a:xfrm>
            <a:off x="283839" y="1000125"/>
            <a:ext cx="9993636" cy="3714750"/>
          </a:xfrm>
          <a:prstGeom prst="rect">
            <a:avLst/>
          </a:prstGeom>
        </p:spPr>
      </p:pic>
      <p:sp>
        <p:nvSpPr>
          <p:cNvPr id="4" name="CuadroTexto 3">
            <a:extLst>
              <a:ext uri="{FF2B5EF4-FFF2-40B4-BE49-F238E27FC236}">
                <a16:creationId xmlns:a16="http://schemas.microsoft.com/office/drawing/2014/main" id="{C60FC672-18FC-7D13-6BD1-EF35D51CF1B6}"/>
              </a:ext>
            </a:extLst>
          </p:cNvPr>
          <p:cNvSpPr txBox="1"/>
          <p:nvPr/>
        </p:nvSpPr>
        <p:spPr>
          <a:xfrm>
            <a:off x="714375" y="476250"/>
            <a:ext cx="2838450" cy="369332"/>
          </a:xfrm>
          <a:prstGeom prst="rect">
            <a:avLst/>
          </a:prstGeom>
          <a:noFill/>
        </p:spPr>
        <p:txBody>
          <a:bodyPr wrap="square" rtlCol="0">
            <a:spAutoFit/>
          </a:bodyPr>
          <a:lstStyle/>
          <a:p>
            <a:r>
              <a:rPr lang="es-ES" dirty="0">
                <a:latin typeface="Book Antiqua" panose="02040602050305030304" pitchFamily="18" charset="0"/>
              </a:rPr>
              <a:t>Explicación Productos</a:t>
            </a:r>
          </a:p>
        </p:txBody>
      </p:sp>
      <p:sp>
        <p:nvSpPr>
          <p:cNvPr id="6" name="CuadroTexto 5">
            <a:extLst>
              <a:ext uri="{FF2B5EF4-FFF2-40B4-BE49-F238E27FC236}">
                <a16:creationId xmlns:a16="http://schemas.microsoft.com/office/drawing/2014/main" id="{5ED77122-CA2D-3081-42EA-8424FA47F248}"/>
              </a:ext>
            </a:extLst>
          </p:cNvPr>
          <p:cNvSpPr txBox="1"/>
          <p:nvPr/>
        </p:nvSpPr>
        <p:spPr>
          <a:xfrm>
            <a:off x="283839" y="5172075"/>
            <a:ext cx="6393186" cy="1477328"/>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Californian FB" panose="0207040306080B030204" pitchFamily="18" charset="0"/>
              </a:rPr>
              <a:t>Row para definir las dilas en los hijos.</a:t>
            </a:r>
          </a:p>
          <a:p>
            <a:pPr marL="285750" indent="-285750">
              <a:buFont typeface="Arial" panose="020B0604020202020204" pitchFamily="34" charset="0"/>
              <a:buChar char="•"/>
            </a:pPr>
            <a:r>
              <a:rPr lang="es-ES" dirty="0">
                <a:latin typeface="Californian FB" panose="0207040306080B030204" pitchFamily="18" charset="0"/>
              </a:rPr>
              <a:t>row-cols-md-3 para Establece 1 columna en pantallas pequeñas.</a:t>
            </a:r>
          </a:p>
          <a:p>
            <a:pPr marL="285750" indent="-285750">
              <a:buFont typeface="Arial" panose="020B0604020202020204" pitchFamily="34" charset="0"/>
              <a:buChar char="•"/>
            </a:pPr>
            <a:r>
              <a:rPr lang="es-ES" dirty="0">
                <a:latin typeface="Californian FB" panose="0207040306080B030204" pitchFamily="18" charset="0"/>
              </a:rPr>
              <a:t>row-cols-lg-6 para En filad de 3 en pantallas medianas</a:t>
            </a:r>
          </a:p>
          <a:p>
            <a:pPr marL="285750" indent="-285750">
              <a:buFont typeface="Arial" panose="020B0604020202020204" pitchFamily="34" charset="0"/>
              <a:buChar char="•"/>
            </a:pPr>
            <a:r>
              <a:rPr lang="es-ES" dirty="0">
                <a:latin typeface="Californian FB" panose="0207040306080B030204" pitchFamily="18" charset="0"/>
              </a:rPr>
              <a:t>Col para definir una columna dentro de </a:t>
            </a:r>
            <a:r>
              <a:rPr lang="es-ES" dirty="0" err="1">
                <a:latin typeface="Californian FB" panose="0207040306080B030204" pitchFamily="18" charset="0"/>
              </a:rPr>
              <a:t>grid</a:t>
            </a:r>
            <a:r>
              <a:rPr lang="es-ES" dirty="0">
                <a:latin typeface="Californian FB" panose="0207040306080B030204" pitchFamily="18" charset="0"/>
              </a:rPr>
              <a:t>.</a:t>
            </a:r>
          </a:p>
          <a:p>
            <a:endParaRPr lang="es-ES" dirty="0"/>
          </a:p>
        </p:txBody>
      </p:sp>
      <p:sp>
        <p:nvSpPr>
          <p:cNvPr id="7" name="CuadroTexto 6">
            <a:extLst>
              <a:ext uri="{FF2B5EF4-FFF2-40B4-BE49-F238E27FC236}">
                <a16:creationId xmlns:a16="http://schemas.microsoft.com/office/drawing/2014/main" id="{8E0F18B3-6DAD-77EA-1B4A-6A17102EB383}"/>
              </a:ext>
            </a:extLst>
          </p:cNvPr>
          <p:cNvSpPr txBox="1"/>
          <p:nvPr/>
        </p:nvSpPr>
        <p:spPr>
          <a:xfrm>
            <a:off x="6886575" y="5172075"/>
            <a:ext cx="4943475" cy="1200329"/>
          </a:xfrm>
          <a:prstGeom prst="rect">
            <a:avLst/>
          </a:prstGeom>
          <a:noFill/>
        </p:spPr>
        <p:txBody>
          <a:bodyPr wrap="square" rtlCol="0">
            <a:spAutoFit/>
          </a:bodyPr>
          <a:lstStyle/>
          <a:p>
            <a:pPr marL="285750" indent="-285750">
              <a:buFont typeface="Arial" panose="020B0604020202020204" pitchFamily="34" charset="0"/>
              <a:buChar char="•"/>
            </a:pPr>
            <a:r>
              <a:rPr lang="es-ES" dirty="0" err="1"/>
              <a:t>card</a:t>
            </a:r>
            <a:r>
              <a:rPr lang="es-ES" dirty="0"/>
              <a:t>-</a:t>
            </a:r>
            <a:r>
              <a:rPr lang="es-ES" dirty="0" err="1"/>
              <a:t>img</a:t>
            </a:r>
            <a:r>
              <a:rPr lang="es-ES" dirty="0"/>
              <a:t>-top para la imagen arriba de la ficha.</a:t>
            </a:r>
          </a:p>
          <a:p>
            <a:pPr marL="285750" indent="-285750">
              <a:buFont typeface="Arial" panose="020B0604020202020204" pitchFamily="34" charset="0"/>
              <a:buChar char="•"/>
            </a:pPr>
            <a:r>
              <a:rPr lang="es-ES" dirty="0" err="1"/>
              <a:t>object-fit</a:t>
            </a:r>
            <a:r>
              <a:rPr lang="es-ES" dirty="0"/>
              <a:t>: </a:t>
            </a:r>
            <a:r>
              <a:rPr lang="es-ES" dirty="0" err="1"/>
              <a:t>cover</a:t>
            </a:r>
            <a:r>
              <a:rPr lang="es-ES" dirty="0"/>
              <a:t> para que la imagen ajuste todo sin deformarse.</a:t>
            </a:r>
          </a:p>
          <a:p>
            <a:pPr marL="285750" indent="-285750">
              <a:buFont typeface="Arial" panose="020B0604020202020204" pitchFamily="34" charset="0"/>
              <a:buChar char="•"/>
            </a:pPr>
            <a:r>
              <a:rPr lang="es-ES" dirty="0" err="1"/>
              <a:t>Fs</a:t>
            </a:r>
            <a:r>
              <a:rPr lang="es-ES" dirty="0"/>
              <a:t> para el tamaño del texto.</a:t>
            </a:r>
          </a:p>
        </p:txBody>
      </p:sp>
    </p:spTree>
    <p:extLst>
      <p:ext uri="{BB962C8B-B14F-4D97-AF65-F5344CB8AC3E}">
        <p14:creationId xmlns:p14="http://schemas.microsoft.com/office/powerpoint/2010/main" val="2541686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941BD66-A72F-68AC-2CDE-543AA1731529}"/>
              </a:ext>
            </a:extLst>
          </p:cNvPr>
          <p:cNvPicPr>
            <a:picLocks noChangeAspect="1"/>
          </p:cNvPicPr>
          <p:nvPr/>
        </p:nvPicPr>
        <p:blipFill>
          <a:blip r:embed="rId2"/>
          <a:stretch>
            <a:fillRect/>
          </a:stretch>
        </p:blipFill>
        <p:spPr>
          <a:xfrm>
            <a:off x="2337654" y="257175"/>
            <a:ext cx="9854346" cy="3629611"/>
          </a:xfrm>
          <a:prstGeom prst="rect">
            <a:avLst/>
          </a:prstGeom>
        </p:spPr>
      </p:pic>
      <p:sp>
        <p:nvSpPr>
          <p:cNvPr id="6" name="CuadroTexto 5">
            <a:extLst>
              <a:ext uri="{FF2B5EF4-FFF2-40B4-BE49-F238E27FC236}">
                <a16:creationId xmlns:a16="http://schemas.microsoft.com/office/drawing/2014/main" id="{99D24168-DAF7-2BCD-2B11-FEE3AA95414E}"/>
              </a:ext>
            </a:extLst>
          </p:cNvPr>
          <p:cNvSpPr txBox="1"/>
          <p:nvPr/>
        </p:nvSpPr>
        <p:spPr>
          <a:xfrm>
            <a:off x="323850" y="333375"/>
            <a:ext cx="2600325" cy="461665"/>
          </a:xfrm>
          <a:prstGeom prst="rect">
            <a:avLst/>
          </a:prstGeom>
          <a:noFill/>
        </p:spPr>
        <p:txBody>
          <a:bodyPr wrap="square" rtlCol="0">
            <a:spAutoFit/>
          </a:bodyPr>
          <a:lstStyle/>
          <a:p>
            <a:r>
              <a:rPr lang="es-ES" sz="2400" dirty="0">
                <a:latin typeface="Book Antiqua" panose="02040602050305030304" pitchFamily="18" charset="0"/>
              </a:rPr>
              <a:t>Producto</a:t>
            </a:r>
            <a:endParaRPr lang="es-ES" dirty="0">
              <a:latin typeface="Book Antiqua" panose="02040602050305030304" pitchFamily="18" charset="0"/>
            </a:endParaRPr>
          </a:p>
        </p:txBody>
      </p:sp>
      <p:pic>
        <p:nvPicPr>
          <p:cNvPr id="8" name="Imagen 7">
            <a:extLst>
              <a:ext uri="{FF2B5EF4-FFF2-40B4-BE49-F238E27FC236}">
                <a16:creationId xmlns:a16="http://schemas.microsoft.com/office/drawing/2014/main" id="{9670200E-7AC4-072F-38C0-5A6D99511778}"/>
              </a:ext>
            </a:extLst>
          </p:cNvPr>
          <p:cNvPicPr>
            <a:picLocks noChangeAspect="1"/>
          </p:cNvPicPr>
          <p:nvPr/>
        </p:nvPicPr>
        <p:blipFill>
          <a:blip r:embed="rId3"/>
          <a:stretch>
            <a:fillRect/>
          </a:stretch>
        </p:blipFill>
        <p:spPr>
          <a:xfrm>
            <a:off x="166006" y="4658038"/>
            <a:ext cx="7506783" cy="1237704"/>
          </a:xfrm>
          <a:prstGeom prst="rect">
            <a:avLst/>
          </a:prstGeom>
        </p:spPr>
      </p:pic>
    </p:spTree>
    <p:extLst>
      <p:ext uri="{BB962C8B-B14F-4D97-AF65-F5344CB8AC3E}">
        <p14:creationId xmlns:p14="http://schemas.microsoft.com/office/powerpoint/2010/main" val="306301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B12D3E-7A9F-D261-083F-C92E25ACFFD8}"/>
              </a:ext>
            </a:extLst>
          </p:cNvPr>
          <p:cNvPicPr>
            <a:picLocks noChangeAspect="1"/>
          </p:cNvPicPr>
          <p:nvPr/>
        </p:nvPicPr>
        <p:blipFill>
          <a:blip r:embed="rId2"/>
          <a:stretch>
            <a:fillRect/>
          </a:stretch>
        </p:blipFill>
        <p:spPr>
          <a:xfrm>
            <a:off x="618391" y="3089542"/>
            <a:ext cx="8430359" cy="3459196"/>
          </a:xfrm>
          <a:prstGeom prst="rect">
            <a:avLst/>
          </a:prstGeom>
        </p:spPr>
      </p:pic>
      <p:pic>
        <p:nvPicPr>
          <p:cNvPr id="5" name="Imagen 4">
            <a:extLst>
              <a:ext uri="{FF2B5EF4-FFF2-40B4-BE49-F238E27FC236}">
                <a16:creationId xmlns:a16="http://schemas.microsoft.com/office/drawing/2014/main" id="{F2332009-50B3-5EDA-41DF-7A16974F74D6}"/>
              </a:ext>
            </a:extLst>
          </p:cNvPr>
          <p:cNvPicPr>
            <a:picLocks noChangeAspect="1"/>
          </p:cNvPicPr>
          <p:nvPr/>
        </p:nvPicPr>
        <p:blipFill>
          <a:blip r:embed="rId3"/>
          <a:stretch>
            <a:fillRect/>
          </a:stretch>
        </p:blipFill>
        <p:spPr>
          <a:xfrm>
            <a:off x="6986182" y="490237"/>
            <a:ext cx="4510494" cy="2015327"/>
          </a:xfrm>
          <a:prstGeom prst="rect">
            <a:avLst/>
          </a:prstGeom>
        </p:spPr>
      </p:pic>
      <p:sp>
        <p:nvSpPr>
          <p:cNvPr id="6" name="CuadroTexto 5">
            <a:extLst>
              <a:ext uri="{FF2B5EF4-FFF2-40B4-BE49-F238E27FC236}">
                <a16:creationId xmlns:a16="http://schemas.microsoft.com/office/drawing/2014/main" id="{EB4659A6-F205-778B-6BAF-76645894B406}"/>
              </a:ext>
            </a:extLst>
          </p:cNvPr>
          <p:cNvSpPr txBox="1"/>
          <p:nvPr/>
        </p:nvSpPr>
        <p:spPr>
          <a:xfrm>
            <a:off x="514350" y="490237"/>
            <a:ext cx="2667000" cy="461665"/>
          </a:xfrm>
          <a:prstGeom prst="rect">
            <a:avLst/>
          </a:prstGeom>
          <a:noFill/>
        </p:spPr>
        <p:txBody>
          <a:bodyPr wrap="square" rtlCol="0">
            <a:spAutoFit/>
          </a:bodyPr>
          <a:lstStyle/>
          <a:p>
            <a:r>
              <a:rPr lang="es-ES" sz="2400" dirty="0">
                <a:latin typeface="Book Antiqua" panose="02040602050305030304" pitchFamily="18" charset="0"/>
              </a:rPr>
              <a:t>opiniones</a:t>
            </a:r>
            <a:endParaRPr lang="es-ES" dirty="0">
              <a:latin typeface="Book Antiqua" panose="02040602050305030304" pitchFamily="18" charset="0"/>
            </a:endParaRPr>
          </a:p>
        </p:txBody>
      </p:sp>
      <p:sp>
        <p:nvSpPr>
          <p:cNvPr id="7" name="CuadroTexto 6">
            <a:extLst>
              <a:ext uri="{FF2B5EF4-FFF2-40B4-BE49-F238E27FC236}">
                <a16:creationId xmlns:a16="http://schemas.microsoft.com/office/drawing/2014/main" id="{86387C36-9FF9-5548-09CF-E8B001B806F0}"/>
              </a:ext>
            </a:extLst>
          </p:cNvPr>
          <p:cNvSpPr txBox="1"/>
          <p:nvPr/>
        </p:nvSpPr>
        <p:spPr>
          <a:xfrm>
            <a:off x="704850" y="1390650"/>
            <a:ext cx="5695950" cy="646331"/>
          </a:xfrm>
          <a:prstGeom prst="rect">
            <a:avLst/>
          </a:prstGeom>
          <a:noFill/>
        </p:spPr>
        <p:txBody>
          <a:bodyPr wrap="square" rtlCol="0">
            <a:spAutoFit/>
          </a:bodyPr>
          <a:lstStyle/>
          <a:p>
            <a:r>
              <a:rPr lang="es-ES" dirty="0"/>
              <a:t>Fuente en negrita con </a:t>
            </a:r>
            <a:r>
              <a:rPr lang="es-ES" dirty="0" err="1"/>
              <a:t>fw-bold</a:t>
            </a:r>
            <a:r>
              <a:rPr lang="es-ES" dirty="0"/>
              <a:t> para que de un toque de importancia al titulo.</a:t>
            </a:r>
          </a:p>
        </p:txBody>
      </p:sp>
    </p:spTree>
    <p:extLst>
      <p:ext uri="{BB962C8B-B14F-4D97-AF65-F5344CB8AC3E}">
        <p14:creationId xmlns:p14="http://schemas.microsoft.com/office/powerpoint/2010/main" val="489419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6F06A04-54B0-758F-6F96-3B4560979885}"/>
              </a:ext>
            </a:extLst>
          </p:cNvPr>
          <p:cNvPicPr>
            <a:picLocks noChangeAspect="1"/>
          </p:cNvPicPr>
          <p:nvPr/>
        </p:nvPicPr>
        <p:blipFill>
          <a:blip r:embed="rId2"/>
          <a:stretch>
            <a:fillRect/>
          </a:stretch>
        </p:blipFill>
        <p:spPr>
          <a:xfrm>
            <a:off x="4021665" y="3352799"/>
            <a:ext cx="3788262" cy="2864992"/>
          </a:xfrm>
          <a:prstGeom prst="rect">
            <a:avLst/>
          </a:prstGeom>
        </p:spPr>
      </p:pic>
      <p:pic>
        <p:nvPicPr>
          <p:cNvPr id="7" name="Imagen 6">
            <a:extLst>
              <a:ext uri="{FF2B5EF4-FFF2-40B4-BE49-F238E27FC236}">
                <a16:creationId xmlns:a16="http://schemas.microsoft.com/office/drawing/2014/main" id="{ED5E6158-35C1-BEB0-4D10-1C28EA29EDF0}"/>
              </a:ext>
            </a:extLst>
          </p:cNvPr>
          <p:cNvPicPr>
            <a:picLocks noChangeAspect="1"/>
          </p:cNvPicPr>
          <p:nvPr/>
        </p:nvPicPr>
        <p:blipFill>
          <a:blip r:embed="rId3"/>
          <a:stretch>
            <a:fillRect/>
          </a:stretch>
        </p:blipFill>
        <p:spPr>
          <a:xfrm>
            <a:off x="222106" y="2740766"/>
            <a:ext cx="3541287" cy="3942692"/>
          </a:xfrm>
          <a:prstGeom prst="rect">
            <a:avLst/>
          </a:prstGeom>
        </p:spPr>
      </p:pic>
      <p:pic>
        <p:nvPicPr>
          <p:cNvPr id="9" name="Imagen 8">
            <a:extLst>
              <a:ext uri="{FF2B5EF4-FFF2-40B4-BE49-F238E27FC236}">
                <a16:creationId xmlns:a16="http://schemas.microsoft.com/office/drawing/2014/main" id="{130BC2AF-3749-EFA6-2086-2EFF552D7FE6}"/>
              </a:ext>
            </a:extLst>
          </p:cNvPr>
          <p:cNvPicPr>
            <a:picLocks noChangeAspect="1"/>
          </p:cNvPicPr>
          <p:nvPr/>
        </p:nvPicPr>
        <p:blipFill>
          <a:blip r:embed="rId4"/>
          <a:stretch>
            <a:fillRect/>
          </a:stretch>
        </p:blipFill>
        <p:spPr>
          <a:xfrm>
            <a:off x="8170336" y="38368"/>
            <a:ext cx="3973921" cy="4478867"/>
          </a:xfrm>
          <a:prstGeom prst="rect">
            <a:avLst/>
          </a:prstGeom>
        </p:spPr>
      </p:pic>
      <p:sp>
        <p:nvSpPr>
          <p:cNvPr id="10" name="CuadroTexto 9">
            <a:extLst>
              <a:ext uri="{FF2B5EF4-FFF2-40B4-BE49-F238E27FC236}">
                <a16:creationId xmlns:a16="http://schemas.microsoft.com/office/drawing/2014/main" id="{1BE4380B-5223-5AB1-AB64-1E631F719F22}"/>
              </a:ext>
            </a:extLst>
          </p:cNvPr>
          <p:cNvSpPr txBox="1"/>
          <p:nvPr/>
        </p:nvSpPr>
        <p:spPr>
          <a:xfrm>
            <a:off x="457200" y="482600"/>
            <a:ext cx="3691467" cy="461665"/>
          </a:xfrm>
          <a:prstGeom prst="rect">
            <a:avLst/>
          </a:prstGeom>
          <a:noFill/>
        </p:spPr>
        <p:txBody>
          <a:bodyPr wrap="square" rtlCol="0">
            <a:spAutoFit/>
          </a:bodyPr>
          <a:lstStyle/>
          <a:p>
            <a:r>
              <a:rPr lang="es-ES" sz="2400" b="0" i="0" dirty="0">
                <a:solidFill>
                  <a:srgbClr val="202124"/>
                </a:solidFill>
                <a:effectLst/>
                <a:latin typeface="Google Sans"/>
              </a:rPr>
              <a:t>Wireframe</a:t>
            </a:r>
            <a:endParaRPr lang="es-ES" b="0" i="0" dirty="0">
              <a:solidFill>
                <a:srgbClr val="202124"/>
              </a:solidFill>
              <a:effectLst/>
              <a:latin typeface="Google Sans"/>
            </a:endParaRPr>
          </a:p>
        </p:txBody>
      </p:sp>
    </p:spTree>
    <p:extLst>
      <p:ext uri="{BB962C8B-B14F-4D97-AF65-F5344CB8AC3E}">
        <p14:creationId xmlns:p14="http://schemas.microsoft.com/office/powerpoint/2010/main" val="937006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B3547A1-0238-4922-431E-9EBB37688EF3}"/>
              </a:ext>
            </a:extLst>
          </p:cNvPr>
          <p:cNvPicPr>
            <a:picLocks noChangeAspect="1"/>
          </p:cNvPicPr>
          <p:nvPr/>
        </p:nvPicPr>
        <p:blipFill>
          <a:blip r:embed="rId2"/>
          <a:stretch>
            <a:fillRect/>
          </a:stretch>
        </p:blipFill>
        <p:spPr>
          <a:xfrm>
            <a:off x="7650232" y="0"/>
            <a:ext cx="4541768" cy="6858000"/>
          </a:xfrm>
          <a:prstGeom prst="rect">
            <a:avLst/>
          </a:prstGeom>
        </p:spPr>
      </p:pic>
      <p:sp>
        <p:nvSpPr>
          <p:cNvPr id="4" name="CuadroTexto 3">
            <a:extLst>
              <a:ext uri="{FF2B5EF4-FFF2-40B4-BE49-F238E27FC236}">
                <a16:creationId xmlns:a16="http://schemas.microsoft.com/office/drawing/2014/main" id="{244FAFDB-C39B-F287-0E64-C9A8A49FB354}"/>
              </a:ext>
            </a:extLst>
          </p:cNvPr>
          <p:cNvSpPr txBox="1"/>
          <p:nvPr/>
        </p:nvSpPr>
        <p:spPr>
          <a:xfrm>
            <a:off x="542925" y="409575"/>
            <a:ext cx="3143250" cy="369332"/>
          </a:xfrm>
          <a:prstGeom prst="rect">
            <a:avLst/>
          </a:prstGeom>
          <a:noFill/>
        </p:spPr>
        <p:txBody>
          <a:bodyPr wrap="square" rtlCol="0">
            <a:spAutoFit/>
          </a:bodyPr>
          <a:lstStyle/>
          <a:p>
            <a:r>
              <a:rPr lang="es-ES" dirty="0">
                <a:latin typeface="Book Antiqua" panose="02040602050305030304" pitchFamily="18" charset="0"/>
              </a:rPr>
              <a:t>Móvil</a:t>
            </a:r>
          </a:p>
        </p:txBody>
      </p:sp>
      <p:pic>
        <p:nvPicPr>
          <p:cNvPr id="7" name="Imagen 6">
            <a:extLst>
              <a:ext uri="{FF2B5EF4-FFF2-40B4-BE49-F238E27FC236}">
                <a16:creationId xmlns:a16="http://schemas.microsoft.com/office/drawing/2014/main" id="{149364B9-26A2-B233-FE9E-783A198DD912}"/>
              </a:ext>
            </a:extLst>
          </p:cNvPr>
          <p:cNvPicPr>
            <a:picLocks noChangeAspect="1"/>
          </p:cNvPicPr>
          <p:nvPr/>
        </p:nvPicPr>
        <p:blipFill>
          <a:blip r:embed="rId3"/>
          <a:stretch>
            <a:fillRect/>
          </a:stretch>
        </p:blipFill>
        <p:spPr>
          <a:xfrm>
            <a:off x="299514" y="5097105"/>
            <a:ext cx="8759069" cy="1351320"/>
          </a:xfrm>
          <a:prstGeom prst="rect">
            <a:avLst/>
          </a:prstGeom>
        </p:spPr>
      </p:pic>
      <p:sp>
        <p:nvSpPr>
          <p:cNvPr id="8" name="CuadroTexto 7">
            <a:extLst>
              <a:ext uri="{FF2B5EF4-FFF2-40B4-BE49-F238E27FC236}">
                <a16:creationId xmlns:a16="http://schemas.microsoft.com/office/drawing/2014/main" id="{93D91198-5904-F299-EE4C-5C397348C13B}"/>
              </a:ext>
            </a:extLst>
          </p:cNvPr>
          <p:cNvSpPr txBox="1"/>
          <p:nvPr/>
        </p:nvSpPr>
        <p:spPr>
          <a:xfrm>
            <a:off x="447675" y="1371600"/>
            <a:ext cx="6343650" cy="1477328"/>
          </a:xfrm>
          <a:prstGeom prst="rect">
            <a:avLst/>
          </a:prstGeom>
          <a:noFill/>
        </p:spPr>
        <p:txBody>
          <a:bodyPr wrap="square" rtlCol="0">
            <a:spAutoFit/>
          </a:bodyPr>
          <a:lstStyle/>
          <a:p>
            <a:r>
              <a:rPr lang="es-ES" dirty="0"/>
              <a:t>Usando </a:t>
            </a:r>
            <a:r>
              <a:rPr lang="es-ES" dirty="0" err="1"/>
              <a:t>dropdown</a:t>
            </a:r>
            <a:r>
              <a:rPr lang="es-ES" dirty="0"/>
              <a:t> y d-</a:t>
            </a:r>
            <a:r>
              <a:rPr lang="es-ES" dirty="0" err="1"/>
              <a:t>lg</a:t>
            </a:r>
            <a:r>
              <a:rPr lang="es-ES" dirty="0"/>
              <a:t>-</a:t>
            </a:r>
            <a:r>
              <a:rPr lang="es-ES" dirty="0" err="1"/>
              <a:t>none</a:t>
            </a:r>
            <a:r>
              <a:rPr lang="es-ES" dirty="0"/>
              <a:t> hace que solo se muestre en pantalla pequeña un botón con el que poder ir a la navegación.</a:t>
            </a:r>
          </a:p>
          <a:p>
            <a:endParaRPr lang="es-ES" dirty="0"/>
          </a:p>
          <a:p>
            <a:r>
              <a:rPr lang="es-ES" dirty="0"/>
              <a:t>El contenido se centra en medio de la pagina para que sea mas bonito y estético.</a:t>
            </a:r>
          </a:p>
        </p:txBody>
      </p:sp>
    </p:spTree>
    <p:extLst>
      <p:ext uri="{BB962C8B-B14F-4D97-AF65-F5344CB8AC3E}">
        <p14:creationId xmlns:p14="http://schemas.microsoft.com/office/powerpoint/2010/main" val="360695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E625EF6-4508-DB19-86BF-9B5A7057A781}"/>
              </a:ext>
            </a:extLst>
          </p:cNvPr>
          <p:cNvPicPr>
            <a:picLocks noChangeAspect="1"/>
          </p:cNvPicPr>
          <p:nvPr/>
        </p:nvPicPr>
        <p:blipFill>
          <a:blip r:embed="rId2"/>
          <a:stretch>
            <a:fillRect/>
          </a:stretch>
        </p:blipFill>
        <p:spPr>
          <a:xfrm>
            <a:off x="89790" y="3524250"/>
            <a:ext cx="6437493" cy="3234088"/>
          </a:xfrm>
          <a:prstGeom prst="rect">
            <a:avLst/>
          </a:prstGeom>
        </p:spPr>
      </p:pic>
      <p:sp>
        <p:nvSpPr>
          <p:cNvPr id="4" name="CuadroTexto 3">
            <a:extLst>
              <a:ext uri="{FF2B5EF4-FFF2-40B4-BE49-F238E27FC236}">
                <a16:creationId xmlns:a16="http://schemas.microsoft.com/office/drawing/2014/main" id="{F538F328-74D5-A11C-9B80-D3A9B42A4EAB}"/>
              </a:ext>
            </a:extLst>
          </p:cNvPr>
          <p:cNvSpPr txBox="1"/>
          <p:nvPr/>
        </p:nvSpPr>
        <p:spPr>
          <a:xfrm>
            <a:off x="466725" y="476250"/>
            <a:ext cx="2466975" cy="461665"/>
          </a:xfrm>
          <a:prstGeom prst="rect">
            <a:avLst/>
          </a:prstGeom>
          <a:noFill/>
        </p:spPr>
        <p:txBody>
          <a:bodyPr wrap="square" rtlCol="0">
            <a:spAutoFit/>
          </a:bodyPr>
          <a:lstStyle/>
          <a:p>
            <a:r>
              <a:rPr lang="es-ES" sz="2400" dirty="0">
                <a:latin typeface="Book Antiqua" panose="02040602050305030304" pitchFamily="18" charset="0"/>
              </a:rPr>
              <a:t>Carrito</a:t>
            </a:r>
            <a:endParaRPr lang="es-ES" dirty="0">
              <a:latin typeface="Book Antiqua" panose="02040602050305030304" pitchFamily="18" charset="0"/>
            </a:endParaRPr>
          </a:p>
        </p:txBody>
      </p:sp>
      <p:pic>
        <p:nvPicPr>
          <p:cNvPr id="6" name="Imagen 5">
            <a:extLst>
              <a:ext uri="{FF2B5EF4-FFF2-40B4-BE49-F238E27FC236}">
                <a16:creationId xmlns:a16="http://schemas.microsoft.com/office/drawing/2014/main" id="{3B109792-246A-D5A9-2C20-7C92A59540EC}"/>
              </a:ext>
            </a:extLst>
          </p:cNvPr>
          <p:cNvPicPr>
            <a:picLocks noChangeAspect="1"/>
          </p:cNvPicPr>
          <p:nvPr/>
        </p:nvPicPr>
        <p:blipFill>
          <a:blip r:embed="rId3"/>
          <a:stretch>
            <a:fillRect/>
          </a:stretch>
        </p:blipFill>
        <p:spPr>
          <a:xfrm>
            <a:off x="6933653" y="0"/>
            <a:ext cx="5258347" cy="6858000"/>
          </a:xfrm>
          <a:prstGeom prst="rect">
            <a:avLst/>
          </a:prstGeom>
        </p:spPr>
      </p:pic>
      <p:sp>
        <p:nvSpPr>
          <p:cNvPr id="8" name="CuadroTexto 7">
            <a:extLst>
              <a:ext uri="{FF2B5EF4-FFF2-40B4-BE49-F238E27FC236}">
                <a16:creationId xmlns:a16="http://schemas.microsoft.com/office/drawing/2014/main" id="{D45BDEAA-651F-76C7-9063-B8F29E663181}"/>
              </a:ext>
            </a:extLst>
          </p:cNvPr>
          <p:cNvSpPr txBox="1"/>
          <p:nvPr/>
        </p:nvSpPr>
        <p:spPr>
          <a:xfrm>
            <a:off x="390525" y="1304925"/>
            <a:ext cx="6267450" cy="1477328"/>
          </a:xfrm>
          <a:prstGeom prst="rect">
            <a:avLst/>
          </a:prstGeom>
          <a:noFill/>
        </p:spPr>
        <p:txBody>
          <a:bodyPr wrap="square" rtlCol="0">
            <a:spAutoFit/>
          </a:bodyPr>
          <a:lstStyle/>
          <a:p>
            <a:r>
              <a:rPr lang="es-ES" dirty="0"/>
              <a:t>Uso de:</a:t>
            </a:r>
          </a:p>
          <a:p>
            <a:pPr marL="285750" indent="-285750">
              <a:buFont typeface="Arial" panose="020B0604020202020204" pitchFamily="34" charset="0"/>
              <a:buChar char="•"/>
            </a:pPr>
            <a:r>
              <a:rPr lang="es-ES" dirty="0" err="1"/>
              <a:t>align-middle</a:t>
            </a:r>
            <a:r>
              <a:rPr lang="es-ES" dirty="0"/>
              <a:t> para alinear el </a:t>
            </a:r>
            <a:r>
              <a:rPr lang="es-ES" dirty="0" err="1"/>
              <a:t>contendio</a:t>
            </a:r>
            <a:r>
              <a:rPr lang="es-ES" dirty="0"/>
              <a:t> de las celdas al centro.</a:t>
            </a:r>
          </a:p>
          <a:p>
            <a:pPr marL="285750" indent="-285750">
              <a:buFont typeface="Arial" panose="020B0604020202020204" pitchFamily="34" charset="0"/>
              <a:buChar char="•"/>
            </a:pPr>
            <a:r>
              <a:rPr lang="es-ES" dirty="0"/>
              <a:t>Col indica el encabezado para cada columna.</a:t>
            </a:r>
          </a:p>
          <a:p>
            <a:endParaRPr lang="es-ES" dirty="0"/>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646062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A8EC668-AB77-293A-09BA-9DF490F815F8}"/>
              </a:ext>
            </a:extLst>
          </p:cNvPr>
          <p:cNvPicPr>
            <a:picLocks noChangeAspect="1"/>
          </p:cNvPicPr>
          <p:nvPr/>
        </p:nvPicPr>
        <p:blipFill>
          <a:blip r:embed="rId2"/>
          <a:stretch>
            <a:fillRect/>
          </a:stretch>
        </p:blipFill>
        <p:spPr>
          <a:xfrm>
            <a:off x="5624040" y="242521"/>
            <a:ext cx="6102894" cy="5101004"/>
          </a:xfrm>
          <a:prstGeom prst="rect">
            <a:avLst/>
          </a:prstGeom>
        </p:spPr>
      </p:pic>
      <p:sp>
        <p:nvSpPr>
          <p:cNvPr id="4" name="CuadroTexto 3">
            <a:extLst>
              <a:ext uri="{FF2B5EF4-FFF2-40B4-BE49-F238E27FC236}">
                <a16:creationId xmlns:a16="http://schemas.microsoft.com/office/drawing/2014/main" id="{899DD59D-0909-6250-136D-B8C1AF154C8F}"/>
              </a:ext>
            </a:extLst>
          </p:cNvPr>
          <p:cNvSpPr txBox="1"/>
          <p:nvPr/>
        </p:nvSpPr>
        <p:spPr>
          <a:xfrm>
            <a:off x="333375" y="695325"/>
            <a:ext cx="4895850" cy="4801314"/>
          </a:xfrm>
          <a:prstGeom prst="rect">
            <a:avLst/>
          </a:prstGeom>
          <a:noFill/>
        </p:spPr>
        <p:txBody>
          <a:bodyPr wrap="square" rtlCol="0">
            <a:spAutoFit/>
          </a:bodyPr>
          <a:lstStyle/>
          <a:p>
            <a:r>
              <a:rPr lang="es-ES" dirty="0"/>
              <a:t>Para el resumen del pedido he utilizado:</a:t>
            </a:r>
          </a:p>
          <a:p>
            <a:pPr marL="285750" indent="-285750">
              <a:buFont typeface="Arial" panose="020B0604020202020204" pitchFamily="34" charset="0"/>
              <a:buChar char="•"/>
            </a:pPr>
            <a:r>
              <a:rPr lang="es-ES" dirty="0"/>
              <a:t>Row para definir una fila.</a:t>
            </a:r>
          </a:p>
          <a:p>
            <a:pPr marL="285750" indent="-285750">
              <a:buFont typeface="Arial" panose="020B0604020202020204" pitchFamily="34" charset="0"/>
              <a:buChar char="•"/>
            </a:pPr>
            <a:r>
              <a:rPr lang="es-ES" dirty="0"/>
              <a:t>offset-md-6 para ponerlo a la derecha.</a:t>
            </a:r>
          </a:p>
          <a:p>
            <a:pPr marL="285750" indent="-285750">
              <a:buFont typeface="Arial" panose="020B0604020202020204" pitchFamily="34" charset="0"/>
              <a:buChar char="•"/>
            </a:pPr>
            <a:r>
              <a:rPr lang="es-ES" dirty="0" err="1"/>
              <a:t>fw-bold</a:t>
            </a:r>
            <a:r>
              <a:rPr lang="es-ES" dirty="0"/>
              <a:t> para negrita.</a:t>
            </a:r>
          </a:p>
          <a:p>
            <a:pPr marL="285750" indent="-285750">
              <a:buFont typeface="Arial" panose="020B0604020202020204" pitchFamily="34" charset="0"/>
              <a:buChar char="•"/>
            </a:pPr>
            <a:r>
              <a:rPr lang="es-ES" dirty="0"/>
              <a:t>Uso de flex para contenedores flexibles.</a:t>
            </a:r>
          </a:p>
          <a:p>
            <a:pPr marL="285750" indent="-285750">
              <a:buFont typeface="Arial" panose="020B0604020202020204" pitchFamily="34" charset="0"/>
              <a:buChar char="•"/>
            </a:pPr>
            <a:r>
              <a:rPr lang="es-ES" dirty="0" err="1"/>
              <a:t>justify-content-between</a:t>
            </a:r>
            <a:r>
              <a:rPr lang="es-ES" dirty="0"/>
              <a:t> para colocar el contenido en los extremos.</a:t>
            </a:r>
          </a:p>
          <a:p>
            <a:pPr marL="285750" indent="-285750">
              <a:buFont typeface="Arial" panose="020B0604020202020204" pitchFamily="34" charset="0"/>
              <a:buChar char="•"/>
            </a:pPr>
            <a:r>
              <a:rPr lang="es-ES" dirty="0" err="1"/>
              <a:t>Hr</a:t>
            </a:r>
            <a:r>
              <a:rPr lang="es-ES" dirty="0"/>
              <a:t> para una línea de separación.</a:t>
            </a:r>
          </a:p>
          <a:p>
            <a:pPr marL="285750" indent="-285750">
              <a:buFont typeface="Arial" panose="020B0604020202020204" pitchFamily="34" charset="0"/>
              <a:buChar char="•"/>
            </a:pPr>
            <a:r>
              <a:rPr lang="es-ES" dirty="0" err="1"/>
              <a:t>btn</a:t>
            </a:r>
            <a:r>
              <a:rPr lang="es-ES" dirty="0"/>
              <a:t> </a:t>
            </a:r>
            <a:r>
              <a:rPr lang="es-ES" dirty="0" err="1"/>
              <a:t>btn-secondary</a:t>
            </a:r>
            <a:r>
              <a:rPr lang="es-ES" dirty="0"/>
              <a:t>  para aplicar un estilo.</a:t>
            </a:r>
          </a:p>
          <a:p>
            <a:pPr marL="285750" indent="-285750">
              <a:buFont typeface="Arial" panose="020B0604020202020204" pitchFamily="34" charset="0"/>
              <a:buChar char="•"/>
            </a:pPr>
            <a:r>
              <a:rPr lang="es-ES" dirty="0" err="1"/>
              <a:t>btn</a:t>
            </a:r>
            <a:r>
              <a:rPr lang="es-ES" dirty="0"/>
              <a:t> </a:t>
            </a:r>
            <a:r>
              <a:rPr lang="es-ES" dirty="0" err="1"/>
              <a:t>btn-primary</a:t>
            </a:r>
            <a:r>
              <a:rPr lang="es-ES" dirty="0"/>
              <a:t> para aplicar un estilo.</a:t>
            </a:r>
          </a:p>
          <a:p>
            <a:pPr marL="742950" lvl="1" indent="-285750">
              <a:buFont typeface="Arial" panose="020B0604020202020204" pitchFamily="34" charset="0"/>
              <a:buChar char="•"/>
            </a:pPr>
            <a:r>
              <a:rPr lang="es-ES" dirty="0"/>
              <a:t>Los botone primario y </a:t>
            </a:r>
            <a:r>
              <a:rPr lang="es-ES" dirty="0" err="1"/>
              <a:t>seguindario</a:t>
            </a:r>
            <a:r>
              <a:rPr lang="es-ES" dirty="0"/>
              <a:t> es para priorizar en las acciones del usuario.</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r>
              <a:rPr lang="es-ES" dirty="0"/>
              <a:t>	</a:t>
            </a:r>
          </a:p>
        </p:txBody>
      </p:sp>
    </p:spTree>
    <p:extLst>
      <p:ext uri="{BB962C8B-B14F-4D97-AF65-F5344CB8AC3E}">
        <p14:creationId xmlns:p14="http://schemas.microsoft.com/office/powerpoint/2010/main" val="187806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86ABFB8-8FDC-B728-33B2-691A35C1DA95}"/>
              </a:ext>
            </a:extLst>
          </p:cNvPr>
          <p:cNvPicPr>
            <a:picLocks noChangeAspect="1"/>
          </p:cNvPicPr>
          <p:nvPr/>
        </p:nvPicPr>
        <p:blipFill>
          <a:blip r:embed="rId2"/>
          <a:stretch>
            <a:fillRect/>
          </a:stretch>
        </p:blipFill>
        <p:spPr>
          <a:xfrm>
            <a:off x="4866546" y="323433"/>
            <a:ext cx="7215219" cy="4134268"/>
          </a:xfrm>
          <a:prstGeom prst="rect">
            <a:avLst/>
          </a:prstGeom>
        </p:spPr>
      </p:pic>
      <p:sp>
        <p:nvSpPr>
          <p:cNvPr id="4" name="CuadroTexto 3">
            <a:extLst>
              <a:ext uri="{FF2B5EF4-FFF2-40B4-BE49-F238E27FC236}">
                <a16:creationId xmlns:a16="http://schemas.microsoft.com/office/drawing/2014/main" id="{1C7F5EB5-015C-193D-C720-F8F438F44D8B}"/>
              </a:ext>
            </a:extLst>
          </p:cNvPr>
          <p:cNvSpPr txBox="1"/>
          <p:nvPr/>
        </p:nvSpPr>
        <p:spPr>
          <a:xfrm>
            <a:off x="504825" y="438150"/>
            <a:ext cx="1666875" cy="461665"/>
          </a:xfrm>
          <a:prstGeom prst="rect">
            <a:avLst/>
          </a:prstGeom>
          <a:noFill/>
        </p:spPr>
        <p:txBody>
          <a:bodyPr wrap="square" rtlCol="0">
            <a:spAutoFit/>
          </a:bodyPr>
          <a:lstStyle/>
          <a:p>
            <a:r>
              <a:rPr lang="es-ES" sz="2400" dirty="0">
                <a:latin typeface="Book Antiqua" panose="02040602050305030304" pitchFamily="18" charset="0"/>
              </a:rPr>
              <a:t>Pago</a:t>
            </a:r>
            <a:endParaRPr lang="es-ES" dirty="0">
              <a:latin typeface="Book Antiqua" panose="02040602050305030304" pitchFamily="18" charset="0"/>
            </a:endParaRPr>
          </a:p>
        </p:txBody>
      </p:sp>
      <p:pic>
        <p:nvPicPr>
          <p:cNvPr id="6" name="Imagen 5">
            <a:extLst>
              <a:ext uri="{FF2B5EF4-FFF2-40B4-BE49-F238E27FC236}">
                <a16:creationId xmlns:a16="http://schemas.microsoft.com/office/drawing/2014/main" id="{EE7BFF21-6075-63DE-A99E-23ACF51950D7}"/>
              </a:ext>
            </a:extLst>
          </p:cNvPr>
          <p:cNvPicPr>
            <a:picLocks noChangeAspect="1"/>
          </p:cNvPicPr>
          <p:nvPr/>
        </p:nvPicPr>
        <p:blipFill>
          <a:blip r:embed="rId3"/>
          <a:stretch>
            <a:fillRect/>
          </a:stretch>
        </p:blipFill>
        <p:spPr>
          <a:xfrm>
            <a:off x="110235" y="1266825"/>
            <a:ext cx="4628421" cy="5410201"/>
          </a:xfrm>
          <a:prstGeom prst="rect">
            <a:avLst/>
          </a:prstGeom>
        </p:spPr>
      </p:pic>
    </p:spTree>
    <p:extLst>
      <p:ext uri="{BB962C8B-B14F-4D97-AF65-F5344CB8AC3E}">
        <p14:creationId xmlns:p14="http://schemas.microsoft.com/office/powerpoint/2010/main" val="2879948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B8B41C3-0689-4547-D6D8-539C0D4CDF10}"/>
              </a:ext>
            </a:extLst>
          </p:cNvPr>
          <p:cNvPicPr>
            <a:picLocks noChangeAspect="1"/>
          </p:cNvPicPr>
          <p:nvPr/>
        </p:nvPicPr>
        <p:blipFill>
          <a:blip r:embed="rId2"/>
          <a:stretch>
            <a:fillRect/>
          </a:stretch>
        </p:blipFill>
        <p:spPr>
          <a:xfrm>
            <a:off x="8014659" y="104775"/>
            <a:ext cx="3888716" cy="6648450"/>
          </a:xfrm>
          <a:prstGeom prst="rect">
            <a:avLst/>
          </a:prstGeom>
        </p:spPr>
      </p:pic>
      <p:sp>
        <p:nvSpPr>
          <p:cNvPr id="4" name="CuadroTexto 3">
            <a:extLst>
              <a:ext uri="{FF2B5EF4-FFF2-40B4-BE49-F238E27FC236}">
                <a16:creationId xmlns:a16="http://schemas.microsoft.com/office/drawing/2014/main" id="{B165D8C2-091C-8B1C-6865-7B8280596AAD}"/>
              </a:ext>
            </a:extLst>
          </p:cNvPr>
          <p:cNvSpPr txBox="1"/>
          <p:nvPr/>
        </p:nvSpPr>
        <p:spPr>
          <a:xfrm>
            <a:off x="495300" y="352425"/>
            <a:ext cx="2800767" cy="461665"/>
          </a:xfrm>
          <a:prstGeom prst="rect">
            <a:avLst/>
          </a:prstGeom>
          <a:noFill/>
        </p:spPr>
        <p:txBody>
          <a:bodyPr wrap="none" rtlCol="0">
            <a:spAutoFit/>
          </a:bodyPr>
          <a:lstStyle/>
          <a:p>
            <a:r>
              <a:rPr lang="es-ES" sz="2400" dirty="0">
                <a:latin typeface="Book Antiqua" panose="02040602050305030304" pitchFamily="18" charset="0"/>
              </a:rPr>
              <a:t>Pantallas pequeñas</a:t>
            </a:r>
          </a:p>
        </p:txBody>
      </p:sp>
      <p:sp>
        <p:nvSpPr>
          <p:cNvPr id="5" name="CuadroTexto 4">
            <a:extLst>
              <a:ext uri="{FF2B5EF4-FFF2-40B4-BE49-F238E27FC236}">
                <a16:creationId xmlns:a16="http://schemas.microsoft.com/office/drawing/2014/main" id="{48DD0E95-3375-B070-3E44-DA0CA1DC809B}"/>
              </a:ext>
            </a:extLst>
          </p:cNvPr>
          <p:cNvSpPr txBox="1"/>
          <p:nvPr/>
        </p:nvSpPr>
        <p:spPr>
          <a:xfrm>
            <a:off x="495300" y="1371600"/>
            <a:ext cx="5324475" cy="1200329"/>
          </a:xfrm>
          <a:prstGeom prst="rect">
            <a:avLst/>
          </a:prstGeom>
          <a:noFill/>
        </p:spPr>
        <p:txBody>
          <a:bodyPr wrap="square" rtlCol="0">
            <a:spAutoFit/>
          </a:bodyPr>
          <a:lstStyle/>
          <a:p>
            <a:r>
              <a:rPr lang="es-ES" dirty="0"/>
              <a:t>Con el uso de:</a:t>
            </a:r>
          </a:p>
          <a:p>
            <a:pPr marL="285750" indent="-285750">
              <a:buFont typeface="Arial" panose="020B0604020202020204" pitchFamily="34" charset="0"/>
              <a:buChar char="•"/>
            </a:pPr>
            <a:r>
              <a:rPr lang="es-ES" dirty="0"/>
              <a:t>Col-md-7 y col-md-5 en pantallas pequeñas hago que el resumen del pedido baje hasta la parte inferior </a:t>
            </a:r>
          </a:p>
        </p:txBody>
      </p:sp>
    </p:spTree>
    <p:extLst>
      <p:ext uri="{BB962C8B-B14F-4D97-AF65-F5344CB8AC3E}">
        <p14:creationId xmlns:p14="http://schemas.microsoft.com/office/powerpoint/2010/main" val="3048731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4510E0C-081C-A4D2-2430-10A48EE88A6C}"/>
              </a:ext>
            </a:extLst>
          </p:cNvPr>
          <p:cNvSpPr txBox="1"/>
          <p:nvPr/>
        </p:nvSpPr>
        <p:spPr>
          <a:xfrm>
            <a:off x="550333" y="414867"/>
            <a:ext cx="3183467" cy="369332"/>
          </a:xfrm>
          <a:prstGeom prst="rect">
            <a:avLst/>
          </a:prstGeom>
          <a:noFill/>
        </p:spPr>
        <p:txBody>
          <a:bodyPr wrap="square" rtlCol="0">
            <a:spAutoFit/>
          </a:bodyPr>
          <a:lstStyle/>
          <a:p>
            <a:r>
              <a:rPr lang="es-ES" dirty="0"/>
              <a:t>Paleta de colores</a:t>
            </a:r>
          </a:p>
        </p:txBody>
      </p:sp>
      <p:pic>
        <p:nvPicPr>
          <p:cNvPr id="1026" name="Picture 2">
            <a:extLst>
              <a:ext uri="{FF2B5EF4-FFF2-40B4-BE49-F238E27FC236}">
                <a16:creationId xmlns:a16="http://schemas.microsoft.com/office/drawing/2014/main" id="{94CB5B4C-7C3B-AC57-828D-F06128777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534" y="2911430"/>
            <a:ext cx="7882466" cy="323714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B1210753-8507-4715-48AB-5F0EE49DBC36}"/>
              </a:ext>
            </a:extLst>
          </p:cNvPr>
          <p:cNvSpPr txBox="1"/>
          <p:nvPr/>
        </p:nvSpPr>
        <p:spPr>
          <a:xfrm>
            <a:off x="321733" y="1681665"/>
            <a:ext cx="10151534" cy="646331"/>
          </a:xfrm>
          <a:prstGeom prst="rect">
            <a:avLst/>
          </a:prstGeom>
          <a:noFill/>
        </p:spPr>
        <p:txBody>
          <a:bodyPr wrap="square" rtlCol="0">
            <a:spAutoFit/>
          </a:bodyPr>
          <a:lstStyle/>
          <a:p>
            <a:r>
              <a:rPr lang="es-ES" dirty="0"/>
              <a:t>Los colores que he elegido son colores  vivos colores en el que se vea que hay vida que hay naturaleza donde las personas que vayan a la tierra media pueda ver que va a una experiencia única y exclusiva</a:t>
            </a:r>
          </a:p>
        </p:txBody>
      </p:sp>
    </p:spTree>
    <p:extLst>
      <p:ext uri="{BB962C8B-B14F-4D97-AF65-F5344CB8AC3E}">
        <p14:creationId xmlns:p14="http://schemas.microsoft.com/office/powerpoint/2010/main" val="4239643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701EBA-DBD0-6A31-FF7C-425524060472}"/>
              </a:ext>
            </a:extLst>
          </p:cNvPr>
          <p:cNvSpPr>
            <a:spLocks noGrp="1"/>
          </p:cNvSpPr>
          <p:nvPr>
            <p:ph type="title"/>
          </p:nvPr>
        </p:nvSpPr>
        <p:spPr/>
        <p:txBody>
          <a:bodyPr/>
          <a:lstStyle/>
          <a:p>
            <a:r>
              <a:rPr lang="es-ES" dirty="0">
                <a:latin typeface="Book Antiqua" panose="02040602050305030304" pitchFamily="18" charset="0"/>
              </a:rPr>
              <a:t>Estructura Del Proyecto</a:t>
            </a:r>
          </a:p>
        </p:txBody>
      </p:sp>
      <p:sp>
        <p:nvSpPr>
          <p:cNvPr id="3" name="Marcador de contenido 2">
            <a:extLst>
              <a:ext uri="{FF2B5EF4-FFF2-40B4-BE49-F238E27FC236}">
                <a16:creationId xmlns:a16="http://schemas.microsoft.com/office/drawing/2014/main" id="{A0839242-524B-44AB-95FB-13D0AB84E909}"/>
              </a:ext>
            </a:extLst>
          </p:cNvPr>
          <p:cNvSpPr>
            <a:spLocks noGrp="1"/>
          </p:cNvSpPr>
          <p:nvPr>
            <p:ph idx="1"/>
          </p:nvPr>
        </p:nvSpPr>
        <p:spPr/>
        <p:txBody>
          <a:bodyPr>
            <a:normAutofit/>
          </a:bodyPr>
          <a:lstStyle/>
          <a:p>
            <a:r>
              <a:rPr lang="es-ES" sz="2400" dirty="0">
                <a:latin typeface="Californian FB" panose="0207040306080B030204" pitchFamily="18" charset="0"/>
              </a:rPr>
              <a:t>Uso de etiquetas &lt;</a:t>
            </a:r>
            <a:r>
              <a:rPr lang="es-ES" sz="2400" dirty="0" err="1">
                <a:latin typeface="Californian FB" panose="0207040306080B030204" pitchFamily="18" charset="0"/>
              </a:rPr>
              <a:t>div</a:t>
            </a:r>
            <a:r>
              <a:rPr lang="es-ES" sz="2400" dirty="0">
                <a:latin typeface="Californian FB" panose="0207040306080B030204" pitchFamily="18" charset="0"/>
              </a:rPr>
              <a:t>&gt; para organizar contenido de forma semántica y clara.</a:t>
            </a:r>
          </a:p>
          <a:p>
            <a:r>
              <a:rPr lang="es-ES" sz="2400" dirty="0">
                <a:latin typeface="Californian FB" panose="0207040306080B030204" pitchFamily="18" charset="0"/>
              </a:rPr>
              <a:t>Cabecera fija con un menú de navegación que incluye íconos de </a:t>
            </a:r>
            <a:r>
              <a:rPr lang="es-ES" sz="2400" dirty="0" err="1">
                <a:latin typeface="Californian FB" panose="0207040306080B030204" pitchFamily="18" charset="0"/>
              </a:rPr>
              <a:t>FontAwesome</a:t>
            </a:r>
            <a:r>
              <a:rPr lang="es-ES" sz="2400" dirty="0">
                <a:latin typeface="Californian FB" panose="0207040306080B030204" pitchFamily="18" charset="0"/>
              </a:rPr>
              <a:t> para un diseño atractivo.</a:t>
            </a:r>
          </a:p>
          <a:p>
            <a:r>
              <a:rPr lang="es-ES" sz="2400" dirty="0">
                <a:latin typeface="Californian FB" panose="0207040306080B030204" pitchFamily="18" charset="0"/>
              </a:rPr>
              <a:t>Secciones principales: Cabecera: Logo, título y navegación.</a:t>
            </a:r>
          </a:p>
          <a:p>
            <a:r>
              <a:rPr lang="es-ES" sz="2400" dirty="0">
                <a:latin typeface="Californian FB" panose="0207040306080B030204" pitchFamily="18" charset="0"/>
              </a:rPr>
              <a:t>Banner: Formulario dinámico para buscar hoteles o vuelos.</a:t>
            </a:r>
          </a:p>
          <a:p>
            <a:r>
              <a:rPr lang="es-ES" sz="2400" dirty="0">
                <a:latin typeface="Californian FB" panose="0207040306080B030204" pitchFamily="18" charset="0"/>
              </a:rPr>
              <a:t>Cuerpo: Carrusel de imágenes, destinos populares y guías de la Tierra Media.</a:t>
            </a:r>
          </a:p>
          <a:p>
            <a:r>
              <a:rPr lang="es-ES" sz="2400" dirty="0">
                <a:latin typeface="Californian FB" panose="0207040306080B030204" pitchFamily="18" charset="0"/>
              </a:rPr>
              <a:t>Mapa Interactivo: Enlaces a destinos con marcadores dinámicos.</a:t>
            </a:r>
          </a:p>
          <a:p>
            <a:r>
              <a:rPr lang="es-ES" sz="2400" dirty="0">
                <a:latin typeface="Californian FB" panose="0207040306080B030204" pitchFamily="18" charset="0"/>
              </a:rPr>
              <a:t>Pie de Página: Información de contacto, enlaces útiles y redes sociales.</a:t>
            </a:r>
          </a:p>
        </p:txBody>
      </p:sp>
    </p:spTree>
    <p:extLst>
      <p:ext uri="{BB962C8B-B14F-4D97-AF65-F5344CB8AC3E}">
        <p14:creationId xmlns:p14="http://schemas.microsoft.com/office/powerpoint/2010/main" val="959241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B5D619-08F4-7FD0-D625-2DB93E309F08}"/>
              </a:ext>
            </a:extLst>
          </p:cNvPr>
          <p:cNvSpPr>
            <a:spLocks noGrp="1"/>
          </p:cNvSpPr>
          <p:nvPr>
            <p:ph type="title"/>
          </p:nvPr>
        </p:nvSpPr>
        <p:spPr>
          <a:xfrm>
            <a:off x="838200" y="365124"/>
            <a:ext cx="10515600" cy="1325563"/>
          </a:xfrm>
        </p:spPr>
        <p:txBody>
          <a:bodyPr/>
          <a:lstStyle/>
          <a:p>
            <a:r>
              <a:rPr lang="es-ES" dirty="0">
                <a:latin typeface="Book Antiqua" panose="02040602050305030304" pitchFamily="18" charset="0"/>
              </a:rPr>
              <a:t>Header</a:t>
            </a:r>
          </a:p>
        </p:txBody>
      </p:sp>
      <p:sp>
        <p:nvSpPr>
          <p:cNvPr id="8" name="Título 1">
            <a:extLst>
              <a:ext uri="{FF2B5EF4-FFF2-40B4-BE49-F238E27FC236}">
                <a16:creationId xmlns:a16="http://schemas.microsoft.com/office/drawing/2014/main" id="{F89FC8BA-AF47-20D7-542B-CCFE3FB05CB0}"/>
              </a:ext>
            </a:extLst>
          </p:cNvPr>
          <p:cNvSpPr txBox="1">
            <a:spLocks/>
          </p:cNvSpPr>
          <p:nvPr/>
        </p:nvSpPr>
        <p:spPr>
          <a:xfrm>
            <a:off x="838200" y="2103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2000" dirty="0"/>
          </a:p>
        </p:txBody>
      </p:sp>
      <p:sp>
        <p:nvSpPr>
          <p:cNvPr id="9" name="Título 1">
            <a:extLst>
              <a:ext uri="{FF2B5EF4-FFF2-40B4-BE49-F238E27FC236}">
                <a16:creationId xmlns:a16="http://schemas.microsoft.com/office/drawing/2014/main" id="{DF1E75AA-BD4C-1D3F-C334-9F88A3741378}"/>
              </a:ext>
            </a:extLst>
          </p:cNvPr>
          <p:cNvSpPr txBox="1">
            <a:spLocks/>
          </p:cNvSpPr>
          <p:nvPr/>
        </p:nvSpPr>
        <p:spPr>
          <a:xfrm>
            <a:off x="838200" y="1689297"/>
            <a:ext cx="6617678" cy="219498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400" dirty="0">
                <a:latin typeface="Californian FB" panose="0207040306080B030204" pitchFamily="18" charset="0"/>
              </a:rPr>
              <a:t>Contenedor padre con 2 contenedores hijos:</a:t>
            </a:r>
          </a:p>
          <a:p>
            <a:pPr marL="342900" indent="-342900">
              <a:buFont typeface="Arial" panose="020B0604020202020204" pitchFamily="34" charset="0"/>
              <a:buChar char="•"/>
            </a:pPr>
            <a:r>
              <a:rPr lang="es-ES" sz="2400" dirty="0">
                <a:latin typeface="Californian FB" panose="0207040306080B030204" pitchFamily="18" charset="0"/>
              </a:rPr>
              <a:t>Logo y titulo</a:t>
            </a:r>
          </a:p>
          <a:p>
            <a:pPr marL="342900" indent="-342900">
              <a:buFont typeface="Arial" panose="020B0604020202020204" pitchFamily="34" charset="0"/>
              <a:buChar char="•"/>
            </a:pPr>
            <a:endParaRPr lang="es-ES" sz="100" dirty="0">
              <a:latin typeface="Californian FB" panose="0207040306080B030204" pitchFamily="18" charset="0"/>
            </a:endParaRPr>
          </a:p>
          <a:p>
            <a:pPr marL="800100" lvl="1" indent="-342900">
              <a:buFont typeface="Arial" panose="020B0604020202020204" pitchFamily="34" charset="0"/>
              <a:buChar char="•"/>
            </a:pPr>
            <a:endParaRPr lang="es-ES" sz="100" dirty="0">
              <a:latin typeface="Californian FB" panose="0207040306080B030204" pitchFamily="18" charset="0"/>
            </a:endParaRPr>
          </a:p>
          <a:p>
            <a:pPr marL="342900" indent="-342900">
              <a:buFont typeface="Arial" panose="020B0604020202020204" pitchFamily="34" charset="0"/>
              <a:buChar char="•"/>
            </a:pPr>
            <a:r>
              <a:rPr lang="es-ES" sz="2400" dirty="0">
                <a:latin typeface="Californian FB" panose="0207040306080B030204" pitchFamily="18" charset="0"/>
              </a:rPr>
              <a:t>Menú</a:t>
            </a:r>
          </a:p>
          <a:p>
            <a:pPr marL="342900" indent="-342900">
              <a:buFont typeface="Arial" panose="020B0604020202020204" pitchFamily="34" charset="0"/>
              <a:buChar char="•"/>
            </a:pPr>
            <a:r>
              <a:rPr lang="es-ES" sz="2400" dirty="0">
                <a:latin typeface="Californian FB" panose="0207040306080B030204" pitchFamily="18" charset="0"/>
              </a:rPr>
              <a:t>Uso flex para ordenar los contenedores</a:t>
            </a:r>
          </a:p>
          <a:p>
            <a:pPr marL="342900" indent="-342900">
              <a:buFont typeface="Arial" panose="020B0604020202020204" pitchFamily="34" charset="0"/>
              <a:buChar char="•"/>
            </a:pPr>
            <a:r>
              <a:rPr lang="es-ES" sz="2400" dirty="0">
                <a:latin typeface="Californian FB" panose="0207040306080B030204" pitchFamily="18" charset="0"/>
              </a:rPr>
              <a:t>Uso de flex-</a:t>
            </a:r>
            <a:r>
              <a:rPr lang="es-ES" sz="2400" dirty="0" err="1">
                <a:latin typeface="Californian FB" panose="0207040306080B030204" pitchFamily="18" charset="0"/>
              </a:rPr>
              <a:t>direction</a:t>
            </a:r>
            <a:r>
              <a:rPr lang="es-ES" sz="2400" dirty="0">
                <a:latin typeface="Californian FB" panose="0207040306080B030204" pitchFamily="18" charset="0"/>
              </a:rPr>
              <a:t>: row para alinear los elementos horizontales.</a:t>
            </a:r>
          </a:p>
          <a:p>
            <a:pPr marL="342900" indent="-342900">
              <a:buFont typeface="Arial" panose="020B0604020202020204" pitchFamily="34" charset="0"/>
              <a:buChar char="•"/>
            </a:pPr>
            <a:r>
              <a:rPr lang="es-ES" sz="2400" dirty="0">
                <a:latin typeface="Californian FB" panose="0207040306080B030204" pitchFamily="18" charset="0"/>
              </a:rPr>
              <a:t>Position: </a:t>
            </a:r>
            <a:r>
              <a:rPr lang="es-ES" sz="2400" dirty="0" err="1">
                <a:latin typeface="Californian FB" panose="0207040306080B030204" pitchFamily="18" charset="0"/>
              </a:rPr>
              <a:t>fixed</a:t>
            </a:r>
            <a:r>
              <a:rPr lang="es-ES" sz="2400" dirty="0">
                <a:latin typeface="Californian FB" panose="0207040306080B030204" pitchFamily="18" charset="0"/>
              </a:rPr>
              <a:t> para que este en la parte superior.</a:t>
            </a:r>
          </a:p>
          <a:p>
            <a:pPr marL="342900" indent="-342900">
              <a:buFont typeface="Arial" panose="020B0604020202020204" pitchFamily="34" charset="0"/>
              <a:buChar char="•"/>
            </a:pPr>
            <a:endParaRPr lang="es-ES" sz="2400" dirty="0"/>
          </a:p>
        </p:txBody>
      </p:sp>
      <p:sp>
        <p:nvSpPr>
          <p:cNvPr id="16" name="Título 1">
            <a:extLst>
              <a:ext uri="{FF2B5EF4-FFF2-40B4-BE49-F238E27FC236}">
                <a16:creationId xmlns:a16="http://schemas.microsoft.com/office/drawing/2014/main" id="{AEA16ED3-8079-BCFD-2525-70605F8A3AB4}"/>
              </a:ext>
            </a:extLst>
          </p:cNvPr>
          <p:cNvSpPr txBox="1">
            <a:spLocks/>
          </p:cNvSpPr>
          <p:nvPr/>
        </p:nvSpPr>
        <p:spPr>
          <a:xfrm>
            <a:off x="5309558" y="4130382"/>
            <a:ext cx="65512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dirty="0"/>
          </a:p>
        </p:txBody>
      </p:sp>
      <p:sp>
        <p:nvSpPr>
          <p:cNvPr id="17" name="Título 1">
            <a:extLst>
              <a:ext uri="{FF2B5EF4-FFF2-40B4-BE49-F238E27FC236}">
                <a16:creationId xmlns:a16="http://schemas.microsoft.com/office/drawing/2014/main" id="{DC83FC0E-E789-CD87-7694-906BB8E8E071}"/>
              </a:ext>
            </a:extLst>
          </p:cNvPr>
          <p:cNvSpPr txBox="1">
            <a:spLocks/>
          </p:cNvSpPr>
          <p:nvPr/>
        </p:nvSpPr>
        <p:spPr>
          <a:xfrm>
            <a:off x="5309558" y="4130382"/>
            <a:ext cx="65512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dirty="0"/>
          </a:p>
        </p:txBody>
      </p:sp>
      <p:pic>
        <p:nvPicPr>
          <p:cNvPr id="21" name="Imagen 20">
            <a:extLst>
              <a:ext uri="{FF2B5EF4-FFF2-40B4-BE49-F238E27FC236}">
                <a16:creationId xmlns:a16="http://schemas.microsoft.com/office/drawing/2014/main" id="{1FE4C233-625C-8ED6-E159-68926497F7BE}"/>
              </a:ext>
            </a:extLst>
          </p:cNvPr>
          <p:cNvPicPr>
            <a:picLocks noChangeAspect="1"/>
          </p:cNvPicPr>
          <p:nvPr/>
        </p:nvPicPr>
        <p:blipFill>
          <a:blip r:embed="rId2"/>
          <a:stretch>
            <a:fillRect/>
          </a:stretch>
        </p:blipFill>
        <p:spPr>
          <a:xfrm>
            <a:off x="7526868" y="1143624"/>
            <a:ext cx="2565400" cy="2419688"/>
          </a:xfrm>
          <a:prstGeom prst="rect">
            <a:avLst/>
          </a:prstGeom>
          <a:ln w="19050">
            <a:solidFill>
              <a:schemeClr val="accent4"/>
            </a:solidFill>
          </a:ln>
        </p:spPr>
      </p:pic>
      <p:pic>
        <p:nvPicPr>
          <p:cNvPr id="22" name="Imagen 21">
            <a:extLst>
              <a:ext uri="{FF2B5EF4-FFF2-40B4-BE49-F238E27FC236}">
                <a16:creationId xmlns:a16="http://schemas.microsoft.com/office/drawing/2014/main" id="{FDDCB28F-50A7-BD86-43BF-CC860BBE4B9F}"/>
              </a:ext>
            </a:extLst>
          </p:cNvPr>
          <p:cNvPicPr>
            <a:picLocks noChangeAspect="1"/>
          </p:cNvPicPr>
          <p:nvPr/>
        </p:nvPicPr>
        <p:blipFill>
          <a:blip r:embed="rId3"/>
          <a:srcRect b="27228"/>
          <a:stretch/>
        </p:blipFill>
        <p:spPr>
          <a:xfrm>
            <a:off x="660400" y="4451350"/>
            <a:ext cx="10515600" cy="2194983"/>
          </a:xfrm>
          <a:prstGeom prst="rect">
            <a:avLst/>
          </a:prstGeom>
        </p:spPr>
      </p:pic>
    </p:spTree>
    <p:extLst>
      <p:ext uri="{BB962C8B-B14F-4D97-AF65-F5344CB8AC3E}">
        <p14:creationId xmlns:p14="http://schemas.microsoft.com/office/powerpoint/2010/main" val="53458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733CCF-D97B-DFCD-5EA1-50CCA4FE8FFB}"/>
              </a:ext>
            </a:extLst>
          </p:cNvPr>
          <p:cNvSpPr>
            <a:spLocks noGrp="1"/>
          </p:cNvSpPr>
          <p:nvPr>
            <p:ph type="title"/>
          </p:nvPr>
        </p:nvSpPr>
        <p:spPr/>
        <p:txBody>
          <a:bodyPr/>
          <a:lstStyle/>
          <a:p>
            <a:r>
              <a:rPr lang="es-ES" dirty="0">
                <a:latin typeface="Book Antiqua" panose="02040602050305030304" pitchFamily="18" charset="0"/>
              </a:rPr>
              <a:t>Banner y Carrusel</a:t>
            </a:r>
          </a:p>
        </p:txBody>
      </p:sp>
      <p:pic>
        <p:nvPicPr>
          <p:cNvPr id="9" name="Imagen 8">
            <a:extLst>
              <a:ext uri="{FF2B5EF4-FFF2-40B4-BE49-F238E27FC236}">
                <a16:creationId xmlns:a16="http://schemas.microsoft.com/office/drawing/2014/main" id="{0F1B547F-2EC7-C424-CB12-67BFD419630B}"/>
              </a:ext>
            </a:extLst>
          </p:cNvPr>
          <p:cNvPicPr>
            <a:picLocks noChangeAspect="1"/>
          </p:cNvPicPr>
          <p:nvPr/>
        </p:nvPicPr>
        <p:blipFill>
          <a:blip r:embed="rId2"/>
          <a:stretch>
            <a:fillRect/>
          </a:stretch>
        </p:blipFill>
        <p:spPr>
          <a:xfrm>
            <a:off x="-72144" y="3303575"/>
            <a:ext cx="7954080" cy="3554426"/>
          </a:xfrm>
          <a:prstGeom prst="rect">
            <a:avLst/>
          </a:prstGeom>
        </p:spPr>
      </p:pic>
      <p:pic>
        <p:nvPicPr>
          <p:cNvPr id="7" name="Imagen 6">
            <a:extLst>
              <a:ext uri="{FF2B5EF4-FFF2-40B4-BE49-F238E27FC236}">
                <a16:creationId xmlns:a16="http://schemas.microsoft.com/office/drawing/2014/main" id="{58664DFD-3D7F-EA9B-7F48-579D579E7158}"/>
              </a:ext>
            </a:extLst>
          </p:cNvPr>
          <p:cNvPicPr>
            <a:picLocks noChangeAspect="1"/>
          </p:cNvPicPr>
          <p:nvPr/>
        </p:nvPicPr>
        <p:blipFill>
          <a:blip r:embed="rId3"/>
          <a:stretch>
            <a:fillRect/>
          </a:stretch>
        </p:blipFill>
        <p:spPr>
          <a:xfrm>
            <a:off x="6971591" y="1690688"/>
            <a:ext cx="4959858" cy="1612886"/>
          </a:xfrm>
          <a:prstGeom prst="rect">
            <a:avLst/>
          </a:prstGeom>
        </p:spPr>
      </p:pic>
      <p:sp>
        <p:nvSpPr>
          <p:cNvPr id="11" name="Título 1">
            <a:extLst>
              <a:ext uri="{FF2B5EF4-FFF2-40B4-BE49-F238E27FC236}">
                <a16:creationId xmlns:a16="http://schemas.microsoft.com/office/drawing/2014/main" id="{2BDC9D99-18BA-D664-072A-76DC5DACC88D}"/>
              </a:ext>
            </a:extLst>
          </p:cNvPr>
          <p:cNvSpPr txBox="1">
            <a:spLocks/>
          </p:cNvSpPr>
          <p:nvPr/>
        </p:nvSpPr>
        <p:spPr>
          <a:xfrm>
            <a:off x="140885" y="1399639"/>
            <a:ext cx="6607048" cy="1903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sz="1050" b="0" dirty="0">
              <a:solidFill>
                <a:srgbClr val="D4D4D4"/>
              </a:solidFill>
              <a:effectLst/>
              <a:latin typeface="Consolas" panose="020B0609020204030204" pitchFamily="49" charset="0"/>
            </a:endParaRPr>
          </a:p>
          <a:p>
            <a:pPr marL="342900" indent="-342900">
              <a:buFont typeface="Arial" panose="020B0604020202020204" pitchFamily="34" charset="0"/>
              <a:buChar char="•"/>
            </a:pPr>
            <a:endParaRPr lang="es-ES" sz="2400" dirty="0"/>
          </a:p>
        </p:txBody>
      </p:sp>
      <p:sp>
        <p:nvSpPr>
          <p:cNvPr id="13" name="CuadroTexto 12">
            <a:extLst>
              <a:ext uri="{FF2B5EF4-FFF2-40B4-BE49-F238E27FC236}">
                <a16:creationId xmlns:a16="http://schemas.microsoft.com/office/drawing/2014/main" id="{A5ACD197-BACF-BF1D-0C2E-A111FCB57614}"/>
              </a:ext>
            </a:extLst>
          </p:cNvPr>
          <p:cNvSpPr txBox="1"/>
          <p:nvPr/>
        </p:nvSpPr>
        <p:spPr>
          <a:xfrm>
            <a:off x="377359" y="1506022"/>
            <a:ext cx="6134100" cy="1477328"/>
          </a:xfrm>
          <a:prstGeom prst="rect">
            <a:avLst/>
          </a:prstGeom>
          <a:noFill/>
        </p:spPr>
        <p:txBody>
          <a:bodyPr wrap="square">
            <a:spAutoFit/>
          </a:bodyPr>
          <a:lstStyle/>
          <a:p>
            <a:pPr marL="285750" indent="-285750">
              <a:buFont typeface="Arial" panose="020B0604020202020204" pitchFamily="34" charset="0"/>
              <a:buChar char="•"/>
            </a:pPr>
            <a:r>
              <a:rPr lang="es-ES" dirty="0">
                <a:latin typeface="Californian FB" panose="0207040306080B030204" pitchFamily="18" charset="0"/>
              </a:rPr>
              <a:t>Uso de:</a:t>
            </a:r>
          </a:p>
          <a:p>
            <a:pPr marL="742950" lvl="1" indent="-285750">
              <a:buFont typeface="Arial" panose="020B0604020202020204" pitchFamily="34" charset="0"/>
              <a:buChar char="•"/>
            </a:pPr>
            <a:r>
              <a:rPr lang="es-ES" dirty="0" err="1">
                <a:latin typeface="Californian FB" panose="0207040306080B030204" pitchFamily="18" charset="0"/>
              </a:rPr>
              <a:t>background-size</a:t>
            </a:r>
            <a:r>
              <a:rPr lang="es-ES" dirty="0">
                <a:latin typeface="Californian FB" panose="0207040306080B030204" pitchFamily="18" charset="0"/>
              </a:rPr>
              <a:t>: </a:t>
            </a:r>
            <a:r>
              <a:rPr lang="es-ES" dirty="0" err="1">
                <a:latin typeface="Californian FB" panose="0207040306080B030204" pitchFamily="18" charset="0"/>
              </a:rPr>
              <a:t>cover</a:t>
            </a:r>
            <a:r>
              <a:rPr lang="es-ES" dirty="0">
                <a:latin typeface="Californian FB" panose="0207040306080B030204" pitchFamily="18" charset="0"/>
              </a:rPr>
              <a:t> para ocupar todo el fondo.</a:t>
            </a:r>
          </a:p>
          <a:p>
            <a:pPr marL="742950" lvl="1" indent="-285750">
              <a:buFont typeface="Arial" panose="020B0604020202020204" pitchFamily="34" charset="0"/>
              <a:buChar char="•"/>
            </a:pPr>
            <a:r>
              <a:rPr lang="es-ES" dirty="0" err="1">
                <a:latin typeface="Californian FB" panose="0207040306080B030204" pitchFamily="18" charset="0"/>
              </a:rPr>
              <a:t>background-attachment</a:t>
            </a:r>
            <a:r>
              <a:rPr lang="es-ES" dirty="0">
                <a:latin typeface="Californian FB" panose="0207040306080B030204" pitchFamily="18" charset="0"/>
              </a:rPr>
              <a:t>: </a:t>
            </a:r>
            <a:r>
              <a:rPr lang="es-ES" dirty="0" err="1">
                <a:latin typeface="Californian FB" panose="0207040306080B030204" pitchFamily="18" charset="0"/>
              </a:rPr>
              <a:t>fixed</a:t>
            </a:r>
            <a:r>
              <a:rPr lang="es-ES" dirty="0">
                <a:latin typeface="Californian FB" panose="0207040306080B030204" pitchFamily="18" charset="0"/>
              </a:rPr>
              <a:t> para fondo fijo.</a:t>
            </a:r>
          </a:p>
          <a:p>
            <a:pPr marL="742950" lvl="1" indent="-285750">
              <a:buFont typeface="Arial" panose="020B0604020202020204" pitchFamily="34" charset="0"/>
              <a:buChar char="•"/>
            </a:pPr>
            <a:r>
              <a:rPr lang="es-ES" dirty="0" err="1">
                <a:latin typeface="Californian FB" panose="0207040306080B030204" pitchFamily="18" charset="0"/>
              </a:rPr>
              <a:t>border-radius</a:t>
            </a:r>
            <a:r>
              <a:rPr lang="es-ES" dirty="0">
                <a:latin typeface="Californian FB" panose="0207040306080B030204" pitchFamily="18" charset="0"/>
              </a:rPr>
              <a:t> para bordes redondeados.</a:t>
            </a:r>
          </a:p>
          <a:p>
            <a:pPr marL="742950" lvl="1" indent="-285750">
              <a:buFont typeface="Arial" panose="020B0604020202020204" pitchFamily="34" charset="0"/>
              <a:buChar char="•"/>
            </a:pPr>
            <a:endParaRPr lang="es-ES" dirty="0"/>
          </a:p>
        </p:txBody>
      </p:sp>
      <p:pic>
        <p:nvPicPr>
          <p:cNvPr id="17" name="Imagen 16">
            <a:extLst>
              <a:ext uri="{FF2B5EF4-FFF2-40B4-BE49-F238E27FC236}">
                <a16:creationId xmlns:a16="http://schemas.microsoft.com/office/drawing/2014/main" id="{C12A08CC-C8F9-EC5F-9EB4-B3C63785EA0F}"/>
              </a:ext>
            </a:extLst>
          </p:cNvPr>
          <p:cNvPicPr>
            <a:picLocks noChangeAspect="1"/>
          </p:cNvPicPr>
          <p:nvPr/>
        </p:nvPicPr>
        <p:blipFill>
          <a:blip r:embed="rId4"/>
          <a:stretch>
            <a:fillRect/>
          </a:stretch>
        </p:blipFill>
        <p:spPr>
          <a:xfrm>
            <a:off x="5031233" y="3693271"/>
            <a:ext cx="2775033" cy="2775033"/>
          </a:xfrm>
          <a:prstGeom prst="rect">
            <a:avLst/>
          </a:prstGeom>
        </p:spPr>
      </p:pic>
      <p:sp>
        <p:nvSpPr>
          <p:cNvPr id="19" name="CuadroTexto 18">
            <a:extLst>
              <a:ext uri="{FF2B5EF4-FFF2-40B4-BE49-F238E27FC236}">
                <a16:creationId xmlns:a16="http://schemas.microsoft.com/office/drawing/2014/main" id="{4592837D-0215-3825-B67B-0FA9BBD3E4F1}"/>
              </a:ext>
            </a:extLst>
          </p:cNvPr>
          <p:cNvSpPr txBox="1"/>
          <p:nvPr/>
        </p:nvSpPr>
        <p:spPr>
          <a:xfrm>
            <a:off x="7881935" y="3693271"/>
            <a:ext cx="4166131" cy="1477328"/>
          </a:xfrm>
          <a:prstGeom prst="rect">
            <a:avLst/>
          </a:prstGeom>
          <a:noFill/>
        </p:spPr>
        <p:txBody>
          <a:bodyPr wrap="square">
            <a:spAutoFit/>
          </a:bodyPr>
          <a:lstStyle/>
          <a:p>
            <a:r>
              <a:rPr lang="es-ES" dirty="0">
                <a:latin typeface="Californian FB" panose="0207040306080B030204" pitchFamily="18" charset="0"/>
              </a:rPr>
              <a:t>Uso de:</a:t>
            </a:r>
          </a:p>
          <a:p>
            <a:pPr marL="285750" indent="-285750">
              <a:buFont typeface="Arial" panose="020B0604020202020204" pitchFamily="34" charset="0"/>
              <a:buChar char="•"/>
            </a:pPr>
            <a:r>
              <a:rPr lang="es-ES" dirty="0">
                <a:latin typeface="Californian FB" panose="0207040306080B030204" pitchFamily="18" charset="0"/>
              </a:rPr>
              <a:t>Animación para durar 20s y no pare nunca.</a:t>
            </a:r>
          </a:p>
          <a:p>
            <a:pPr marL="285750" indent="-285750">
              <a:buFont typeface="Arial" panose="020B0604020202020204" pitchFamily="34" charset="0"/>
              <a:buChar char="•"/>
            </a:pPr>
            <a:r>
              <a:rPr lang="es-ES" dirty="0">
                <a:latin typeface="Californian FB" panose="0207040306080B030204" pitchFamily="18" charset="0"/>
              </a:rPr>
              <a:t> Transición suave de 0,5s.</a:t>
            </a:r>
          </a:p>
          <a:p>
            <a:pPr marL="285750" indent="-285750">
              <a:buFont typeface="Arial" panose="020B0604020202020204" pitchFamily="34" charset="0"/>
              <a:buChar char="•"/>
            </a:pPr>
            <a:r>
              <a:rPr lang="es-ES" dirty="0">
                <a:latin typeface="Californian FB" panose="0207040306080B030204" pitchFamily="18" charset="0"/>
              </a:rPr>
              <a:t>@keyframes es para mover las imágenes.</a:t>
            </a:r>
          </a:p>
        </p:txBody>
      </p:sp>
    </p:spTree>
    <p:extLst>
      <p:ext uri="{BB962C8B-B14F-4D97-AF65-F5344CB8AC3E}">
        <p14:creationId xmlns:p14="http://schemas.microsoft.com/office/powerpoint/2010/main" val="49393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0F5C9A6B-B8D4-75F7-E1EA-5ED3BC66D9CC}"/>
              </a:ext>
            </a:extLst>
          </p:cNvPr>
          <p:cNvPicPr>
            <a:picLocks noGrp="1" noChangeAspect="1"/>
          </p:cNvPicPr>
          <p:nvPr>
            <p:ph idx="1"/>
          </p:nvPr>
        </p:nvPicPr>
        <p:blipFill>
          <a:blip r:embed="rId2"/>
          <a:stretch>
            <a:fillRect/>
          </a:stretch>
        </p:blipFill>
        <p:spPr>
          <a:xfrm>
            <a:off x="2921001" y="1820334"/>
            <a:ext cx="9271000" cy="2589419"/>
          </a:xfrm>
        </p:spPr>
      </p:pic>
      <p:sp>
        <p:nvSpPr>
          <p:cNvPr id="2" name="Título 1">
            <a:extLst>
              <a:ext uri="{FF2B5EF4-FFF2-40B4-BE49-F238E27FC236}">
                <a16:creationId xmlns:a16="http://schemas.microsoft.com/office/drawing/2014/main" id="{8F7F4A0B-334A-8731-FA85-9BE631E88BD5}"/>
              </a:ext>
            </a:extLst>
          </p:cNvPr>
          <p:cNvSpPr>
            <a:spLocks noGrp="1"/>
          </p:cNvSpPr>
          <p:nvPr>
            <p:ph type="title"/>
          </p:nvPr>
        </p:nvSpPr>
        <p:spPr>
          <a:xfrm>
            <a:off x="838200" y="365125"/>
            <a:ext cx="10515600" cy="676275"/>
          </a:xfrm>
        </p:spPr>
        <p:txBody>
          <a:bodyPr>
            <a:normAutofit fontScale="90000"/>
          </a:bodyPr>
          <a:lstStyle/>
          <a:p>
            <a:r>
              <a:rPr lang="es-ES" dirty="0">
                <a:latin typeface="Book Antiqua" panose="02040602050305030304" pitchFamily="18" charset="0"/>
              </a:rPr>
              <a:t>Destinos y Guías</a:t>
            </a:r>
          </a:p>
        </p:txBody>
      </p:sp>
      <p:pic>
        <p:nvPicPr>
          <p:cNvPr id="10" name="Imagen 9">
            <a:extLst>
              <a:ext uri="{FF2B5EF4-FFF2-40B4-BE49-F238E27FC236}">
                <a16:creationId xmlns:a16="http://schemas.microsoft.com/office/drawing/2014/main" id="{8CC2F135-462E-8244-EFC1-1F92445A1F99}"/>
              </a:ext>
            </a:extLst>
          </p:cNvPr>
          <p:cNvPicPr>
            <a:picLocks noChangeAspect="1"/>
          </p:cNvPicPr>
          <p:nvPr/>
        </p:nvPicPr>
        <p:blipFill>
          <a:blip r:embed="rId3"/>
          <a:stretch>
            <a:fillRect/>
          </a:stretch>
        </p:blipFill>
        <p:spPr>
          <a:xfrm>
            <a:off x="-1" y="4409753"/>
            <a:ext cx="8057907" cy="2448247"/>
          </a:xfrm>
          <a:prstGeom prst="rect">
            <a:avLst/>
          </a:prstGeom>
        </p:spPr>
      </p:pic>
      <p:pic>
        <p:nvPicPr>
          <p:cNvPr id="12" name="Imagen 11">
            <a:extLst>
              <a:ext uri="{FF2B5EF4-FFF2-40B4-BE49-F238E27FC236}">
                <a16:creationId xmlns:a16="http://schemas.microsoft.com/office/drawing/2014/main" id="{FF1A9457-FAF1-17A6-F770-B73E01FC7BE6}"/>
              </a:ext>
            </a:extLst>
          </p:cNvPr>
          <p:cNvPicPr>
            <a:picLocks noChangeAspect="1"/>
          </p:cNvPicPr>
          <p:nvPr/>
        </p:nvPicPr>
        <p:blipFill>
          <a:blip r:embed="rId4"/>
          <a:stretch>
            <a:fillRect/>
          </a:stretch>
        </p:blipFill>
        <p:spPr>
          <a:xfrm>
            <a:off x="152401" y="2983762"/>
            <a:ext cx="3683000" cy="685896"/>
          </a:xfrm>
          <a:prstGeom prst="rect">
            <a:avLst/>
          </a:prstGeom>
        </p:spPr>
      </p:pic>
      <p:pic>
        <p:nvPicPr>
          <p:cNvPr id="14" name="Imagen 13">
            <a:extLst>
              <a:ext uri="{FF2B5EF4-FFF2-40B4-BE49-F238E27FC236}">
                <a16:creationId xmlns:a16="http://schemas.microsoft.com/office/drawing/2014/main" id="{E19F08CB-FACD-4EEF-B993-CAFA7DD45898}"/>
              </a:ext>
            </a:extLst>
          </p:cNvPr>
          <p:cNvPicPr>
            <a:picLocks noChangeAspect="1"/>
          </p:cNvPicPr>
          <p:nvPr/>
        </p:nvPicPr>
        <p:blipFill>
          <a:blip r:embed="rId5"/>
          <a:stretch>
            <a:fillRect/>
          </a:stretch>
        </p:blipFill>
        <p:spPr>
          <a:xfrm>
            <a:off x="5397669" y="67733"/>
            <a:ext cx="4152731" cy="2167467"/>
          </a:xfrm>
          <a:prstGeom prst="rect">
            <a:avLst/>
          </a:prstGeom>
        </p:spPr>
      </p:pic>
      <p:pic>
        <p:nvPicPr>
          <p:cNvPr id="16" name="Imagen 15">
            <a:extLst>
              <a:ext uri="{FF2B5EF4-FFF2-40B4-BE49-F238E27FC236}">
                <a16:creationId xmlns:a16="http://schemas.microsoft.com/office/drawing/2014/main" id="{F14A3EE7-C32D-07D0-4292-9364A37262F5}"/>
              </a:ext>
            </a:extLst>
          </p:cNvPr>
          <p:cNvPicPr>
            <a:picLocks noChangeAspect="1"/>
          </p:cNvPicPr>
          <p:nvPr/>
        </p:nvPicPr>
        <p:blipFill>
          <a:blip r:embed="rId6"/>
          <a:stretch>
            <a:fillRect/>
          </a:stretch>
        </p:blipFill>
        <p:spPr>
          <a:xfrm>
            <a:off x="8180574" y="4619322"/>
            <a:ext cx="3888759" cy="2029108"/>
          </a:xfrm>
          <a:prstGeom prst="rect">
            <a:avLst/>
          </a:prstGeom>
        </p:spPr>
      </p:pic>
    </p:spTree>
    <p:extLst>
      <p:ext uri="{BB962C8B-B14F-4D97-AF65-F5344CB8AC3E}">
        <p14:creationId xmlns:p14="http://schemas.microsoft.com/office/powerpoint/2010/main" val="17233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52834A-D3E5-698B-B67D-B19120E7E521}"/>
              </a:ext>
            </a:extLst>
          </p:cNvPr>
          <p:cNvSpPr>
            <a:spLocks noGrp="1"/>
          </p:cNvSpPr>
          <p:nvPr>
            <p:ph type="title"/>
          </p:nvPr>
        </p:nvSpPr>
        <p:spPr/>
        <p:txBody>
          <a:bodyPr/>
          <a:lstStyle/>
          <a:p>
            <a:r>
              <a:rPr lang="es-ES" dirty="0">
                <a:latin typeface="Book Antiqua" panose="02040602050305030304" pitchFamily="18" charset="0"/>
              </a:rPr>
              <a:t>Mapa</a:t>
            </a:r>
          </a:p>
        </p:txBody>
      </p:sp>
      <p:pic>
        <p:nvPicPr>
          <p:cNvPr id="5" name="Marcador de contenido 4">
            <a:extLst>
              <a:ext uri="{FF2B5EF4-FFF2-40B4-BE49-F238E27FC236}">
                <a16:creationId xmlns:a16="http://schemas.microsoft.com/office/drawing/2014/main" id="{D7204D24-9DFE-403F-2AB7-4A6627246443}"/>
              </a:ext>
            </a:extLst>
          </p:cNvPr>
          <p:cNvPicPr>
            <a:picLocks noGrp="1" noChangeAspect="1"/>
          </p:cNvPicPr>
          <p:nvPr>
            <p:ph idx="1"/>
          </p:nvPr>
        </p:nvPicPr>
        <p:blipFill>
          <a:blip r:embed="rId2"/>
          <a:stretch>
            <a:fillRect/>
          </a:stretch>
        </p:blipFill>
        <p:spPr>
          <a:xfrm>
            <a:off x="1234320" y="1825625"/>
            <a:ext cx="9723360" cy="4351338"/>
          </a:xfrm>
        </p:spPr>
      </p:pic>
      <p:pic>
        <p:nvPicPr>
          <p:cNvPr id="7" name="Imagen 6">
            <a:extLst>
              <a:ext uri="{FF2B5EF4-FFF2-40B4-BE49-F238E27FC236}">
                <a16:creationId xmlns:a16="http://schemas.microsoft.com/office/drawing/2014/main" id="{04C7F31C-273D-159A-8AE5-7A22CD93DA67}"/>
              </a:ext>
            </a:extLst>
          </p:cNvPr>
          <p:cNvPicPr>
            <a:picLocks noChangeAspect="1"/>
          </p:cNvPicPr>
          <p:nvPr/>
        </p:nvPicPr>
        <p:blipFill>
          <a:blip r:embed="rId3"/>
          <a:stretch>
            <a:fillRect/>
          </a:stretch>
        </p:blipFill>
        <p:spPr>
          <a:xfrm>
            <a:off x="184247" y="3144710"/>
            <a:ext cx="4404687" cy="1305845"/>
          </a:xfrm>
          <a:prstGeom prst="rect">
            <a:avLst/>
          </a:prstGeom>
        </p:spPr>
      </p:pic>
    </p:spTree>
    <p:extLst>
      <p:ext uri="{BB962C8B-B14F-4D97-AF65-F5344CB8AC3E}">
        <p14:creationId xmlns:p14="http://schemas.microsoft.com/office/powerpoint/2010/main" val="197902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F87D21E-08E9-F3DB-8B66-98F2605244FA}"/>
              </a:ext>
            </a:extLst>
          </p:cNvPr>
          <p:cNvPicPr>
            <a:picLocks noChangeAspect="1"/>
          </p:cNvPicPr>
          <p:nvPr/>
        </p:nvPicPr>
        <p:blipFill>
          <a:blip r:embed="rId2"/>
          <a:stretch>
            <a:fillRect/>
          </a:stretch>
        </p:blipFill>
        <p:spPr>
          <a:xfrm>
            <a:off x="800099" y="3516761"/>
            <a:ext cx="10963275" cy="2912613"/>
          </a:xfrm>
          <a:prstGeom prst="rect">
            <a:avLst/>
          </a:prstGeom>
        </p:spPr>
      </p:pic>
      <p:sp>
        <p:nvSpPr>
          <p:cNvPr id="6" name="CuadroTexto 5">
            <a:extLst>
              <a:ext uri="{FF2B5EF4-FFF2-40B4-BE49-F238E27FC236}">
                <a16:creationId xmlns:a16="http://schemas.microsoft.com/office/drawing/2014/main" id="{6FB3EEEB-EBC2-D7AE-50B0-132F6832F8F2}"/>
              </a:ext>
            </a:extLst>
          </p:cNvPr>
          <p:cNvSpPr txBox="1"/>
          <p:nvPr/>
        </p:nvSpPr>
        <p:spPr>
          <a:xfrm>
            <a:off x="389467" y="313267"/>
            <a:ext cx="2819400" cy="523220"/>
          </a:xfrm>
          <a:prstGeom prst="rect">
            <a:avLst/>
          </a:prstGeom>
          <a:noFill/>
        </p:spPr>
        <p:txBody>
          <a:bodyPr wrap="square" rtlCol="0">
            <a:spAutoFit/>
          </a:bodyPr>
          <a:lstStyle/>
          <a:p>
            <a:r>
              <a:rPr lang="es-ES" sz="2800" dirty="0">
                <a:latin typeface="Book Antiqua" panose="02040602050305030304" pitchFamily="18" charset="0"/>
              </a:rPr>
              <a:t>Pie de pagina</a:t>
            </a:r>
          </a:p>
        </p:txBody>
      </p:sp>
      <p:sp>
        <p:nvSpPr>
          <p:cNvPr id="7" name="CuadroTexto 6">
            <a:extLst>
              <a:ext uri="{FF2B5EF4-FFF2-40B4-BE49-F238E27FC236}">
                <a16:creationId xmlns:a16="http://schemas.microsoft.com/office/drawing/2014/main" id="{33D23E4C-66DF-8BE6-9B35-4AA9A96C40EF}"/>
              </a:ext>
            </a:extLst>
          </p:cNvPr>
          <p:cNvSpPr txBox="1"/>
          <p:nvPr/>
        </p:nvSpPr>
        <p:spPr>
          <a:xfrm>
            <a:off x="533400" y="1337733"/>
            <a:ext cx="6112933" cy="923330"/>
          </a:xfrm>
          <a:prstGeom prst="rect">
            <a:avLst/>
          </a:prstGeom>
          <a:noFill/>
        </p:spPr>
        <p:txBody>
          <a:bodyPr wrap="square" rtlCol="0">
            <a:spAutoFit/>
          </a:bodyPr>
          <a:lstStyle/>
          <a:p>
            <a:r>
              <a:rPr lang="es-ES" dirty="0">
                <a:latin typeface="Californian FB" panose="0207040306080B030204" pitchFamily="18" charset="0"/>
              </a:rPr>
              <a:t>Uso de:</a:t>
            </a:r>
          </a:p>
          <a:p>
            <a:pPr marL="285750" indent="-285750">
              <a:buFont typeface="Arial" panose="020B0604020202020204" pitchFamily="34" charset="0"/>
              <a:buChar char="•"/>
            </a:pPr>
            <a:r>
              <a:rPr lang="es-ES" dirty="0" err="1">
                <a:latin typeface="Californian FB" panose="0207040306080B030204" pitchFamily="18" charset="0"/>
              </a:rPr>
              <a:t>justify-content</a:t>
            </a:r>
            <a:r>
              <a:rPr lang="es-ES" dirty="0">
                <a:latin typeface="Californian FB" panose="0207040306080B030204" pitchFamily="18" charset="0"/>
              </a:rPr>
              <a:t>: </a:t>
            </a:r>
            <a:r>
              <a:rPr lang="es-ES" dirty="0" err="1">
                <a:latin typeface="Californian FB" panose="0207040306080B030204" pitchFamily="18" charset="0"/>
              </a:rPr>
              <a:t>space-around</a:t>
            </a:r>
            <a:r>
              <a:rPr lang="es-ES" dirty="0">
                <a:latin typeface="Californian FB" panose="0207040306080B030204" pitchFamily="18" charset="0"/>
              </a:rPr>
              <a:t> para distribuir elementos.</a:t>
            </a:r>
          </a:p>
          <a:p>
            <a:pPr marL="285750" indent="-285750">
              <a:buFont typeface="Arial" panose="020B0604020202020204" pitchFamily="34" charset="0"/>
              <a:buChar char="•"/>
            </a:pPr>
            <a:r>
              <a:rPr lang="es-ES" dirty="0">
                <a:latin typeface="Californian FB" panose="0207040306080B030204" pitchFamily="18" charset="0"/>
              </a:rPr>
              <a:t>Flex : 1 para un espacio proporcionado</a:t>
            </a:r>
          </a:p>
        </p:txBody>
      </p:sp>
    </p:spTree>
    <p:extLst>
      <p:ext uri="{BB962C8B-B14F-4D97-AF65-F5344CB8AC3E}">
        <p14:creationId xmlns:p14="http://schemas.microsoft.com/office/powerpoint/2010/main" val="307117909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TotalTime>
  <Words>733</Words>
  <Application>Microsoft Office PowerPoint</Application>
  <PresentationFormat>Panorámica</PresentationFormat>
  <Paragraphs>112</Paragraphs>
  <Slides>24</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24</vt:i4>
      </vt:variant>
    </vt:vector>
  </HeadingPairs>
  <TitlesOfParts>
    <vt:vector size="32" baseType="lpstr">
      <vt:lpstr>Arial</vt:lpstr>
      <vt:lpstr>Book Antiqua</vt:lpstr>
      <vt:lpstr>Calibri</vt:lpstr>
      <vt:lpstr>Calibri Light</vt:lpstr>
      <vt:lpstr>Californian FB</vt:lpstr>
      <vt:lpstr>Consolas</vt:lpstr>
      <vt:lpstr>Google Sans</vt:lpstr>
      <vt:lpstr>Tema de Office</vt:lpstr>
      <vt:lpstr>Presentación de PowerPoint</vt:lpstr>
      <vt:lpstr>Presentación de PowerPoint</vt:lpstr>
      <vt:lpstr>Presentación de PowerPoint</vt:lpstr>
      <vt:lpstr>Estructura Del Proyecto</vt:lpstr>
      <vt:lpstr>Header</vt:lpstr>
      <vt:lpstr>Banner y Carrusel</vt:lpstr>
      <vt:lpstr>Destinos y Guías</vt:lpstr>
      <vt:lpstr>Mapa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ALEJANDRO GOMEZ RIVERA</dc:creator>
  <cp:lastModifiedBy>ALEJANDRO GOMEZ RIVERA</cp:lastModifiedBy>
  <cp:revision>6</cp:revision>
  <dcterms:created xsi:type="dcterms:W3CDTF">2024-12-08T09:12:49Z</dcterms:created>
  <dcterms:modified xsi:type="dcterms:W3CDTF">2024-12-09T22:46:58Z</dcterms:modified>
</cp:coreProperties>
</file>